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76" r:id="rId7"/>
    <p:sldId id="272" r:id="rId8"/>
    <p:sldId id="271" r:id="rId9"/>
    <p:sldId id="286" r:id="rId10"/>
    <p:sldId id="287" r:id="rId11"/>
    <p:sldId id="288" r:id="rId12"/>
    <p:sldId id="274" r:id="rId13"/>
    <p:sldId id="275" r:id="rId14"/>
    <p:sldId id="289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9268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214942" cy="1828800"/>
          </a:xfrm>
          <a:noFill/>
        </p:spPr>
        <p:txBody>
          <a:bodyPr>
            <a:scene3d>
              <a:camera prst="isometricOffAxis1Righ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Мир вокруг нас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96952"/>
            <a:ext cx="9144000" cy="35283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800" b="1" spc="600" dirty="0" smtClean="0">
                <a:ln w="3810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Кто такие  рыбы</a:t>
            </a:r>
          </a:p>
          <a:p>
            <a:pPr algn="ctr"/>
            <a:r>
              <a:rPr lang="ru-RU" sz="2000" b="1" spc="600" dirty="0" smtClean="0">
                <a:ln w="3810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Воспитатели: Анисимова Н.А.</a:t>
            </a:r>
          </a:p>
          <a:p>
            <a:pPr algn="ctr"/>
            <a:r>
              <a:rPr lang="ru-RU" sz="2000" b="1" spc="600" dirty="0" smtClean="0">
                <a:ln w="3810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                 Сергеева М.Б.</a:t>
            </a:r>
            <a:endParaRPr lang="ru-RU" sz="2000" b="1" spc="600" dirty="0">
              <a:ln w="3810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pic>
        <p:nvPicPr>
          <p:cNvPr id="4" name="Picture 2" descr="C:\Users\1\Pictures\КАРТИНКИ\АНИМИРОВАННЫЕ КАРТИНКИ\1 (75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142984"/>
            <a:ext cx="290514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42844" y="4572008"/>
            <a:ext cx="1408113" cy="213995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142844" y="785794"/>
            <a:ext cx="8858312" cy="3214710"/>
          </a:xfrm>
          <a:prstGeom prst="cloudCallout">
            <a:avLst>
              <a:gd name="adj1" fmla="val -33205"/>
              <a:gd name="adj2" fmla="val 815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07154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Рыбы не могут жить без кислорода. Вода содержит                                        кислород, и большинство рыб получает его из воды с помощью жабр. Жабры устроены таким образом, что могут удерживать кислород. Они находятся под жаберной крышкой. Рыба заглатывает ртом воду и сразу же плотно его закрывает. Вода проходит через жабры, и содержащийся в ней кислород попадает в кровь.  Обогащённая кислородом кровь доставляет его ко всем органам рыбы.                 Вода выходит наружу сквозь жаберные щели.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4" descr="Картинка 21 из 1488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643314"/>
            <a:ext cx="6357982" cy="307181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20" y="4572008"/>
            <a:ext cx="1408113" cy="213995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142844" y="785794"/>
            <a:ext cx="8858312" cy="2857520"/>
          </a:xfrm>
          <a:prstGeom prst="cloudCallout">
            <a:avLst>
              <a:gd name="adj1" fmla="val 32135"/>
              <a:gd name="adj2" fmla="val 8565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071546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Есть у рыб плавательный пузырь, ни у кого другого его нет! –           который помогает рыбам нырять, всплывать. Есть ещё                       удивительный орган – боковая линия. Она проходит вдоль каждого бока рыбы и состоит из маленьких отверстий. С их помощью рыба чувствует малейшие колебания воды и таким образом избегает опасности. Хищника ещё не видно и не слышно, а рыба уже        чувствует его приближение боками.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14" descr="Картинка 125 из 1488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824633"/>
            <a:ext cx="6215106" cy="303336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572008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714356"/>
            <a:ext cx="4643470" cy="2857520"/>
          </a:xfrm>
          <a:prstGeom prst="cloudCallout">
            <a:avLst>
              <a:gd name="adj1" fmla="val 6283"/>
              <a:gd name="adj2" fmla="val 98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Рыбы живут в воде, дышат жабрами, плавают с помощью плавников, покрыты чешуей.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20" y="4572008"/>
            <a:ext cx="1408113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214678" y="4857760"/>
            <a:ext cx="3929090" cy="1785950"/>
          </a:xfrm>
          <a:prstGeom prst="cloudCallout">
            <a:avLst>
              <a:gd name="adj1" fmla="val 58008"/>
              <a:gd name="adj2" fmla="val -378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родителей и деток вся одежда из монеток.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22" name="Picture 2" descr="Картинка 17 из 644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428736"/>
            <a:ext cx="3714746" cy="258381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а 154 из 93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24325" y="633403"/>
            <a:ext cx="4500595" cy="5091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Картинка 274 из 934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428868"/>
            <a:ext cx="5076825" cy="4429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572008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714356"/>
            <a:ext cx="8786874" cy="2143140"/>
          </a:xfrm>
          <a:prstGeom prst="cloudCallout">
            <a:avLst>
              <a:gd name="adj1" fmla="val -22308"/>
              <a:gd name="adj2" fmla="val 1453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22" name="Picture 2" descr="Картинка 17 из 64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786058"/>
            <a:ext cx="5701772" cy="393176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1000108"/>
            <a:ext cx="74295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Тело почти всех рыб покрыто чешуёй. Она растёт всё жизнь, нарастая колечками. Летом рыба быстро растёт – и колечко на чешуе широкое, а зимой рыба почти не растёт – и колечко получается узкое. По колечкам, широким и узким, можно сосчитать, сколько рыбе зим и лет.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fish-portal.info/img_rib/s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428736"/>
            <a:ext cx="5857884" cy="2714644"/>
          </a:xfrm>
          <a:prstGeom prst="rect">
            <a:avLst/>
          </a:prstGeom>
          <a:noFill/>
        </p:spPr>
      </p:pic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643446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714356"/>
            <a:ext cx="3786214" cy="2357454"/>
          </a:xfrm>
          <a:prstGeom prst="cloudCallout">
            <a:avLst>
              <a:gd name="adj1" fmla="val 9291"/>
              <a:gd name="adj2" fmla="val 1285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 сома, в отличие от большинства других рыб, тело голое, без чешуи. Его защищает толстая кожа.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4572008"/>
            <a:ext cx="1428759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2571736" y="4929198"/>
            <a:ext cx="4643470" cy="1785950"/>
          </a:xfrm>
          <a:prstGeom prst="cloudCallout">
            <a:avLst>
              <a:gd name="adj1" fmla="val 58008"/>
              <a:gd name="adj2" fmla="val -378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 в самом омуте живет,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Хозяин глубины.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Имеет он огромный рот,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 глазки чуть видны.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Картинка 66 из 510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1142984"/>
            <a:ext cx="5076825" cy="3500462"/>
          </a:xfrm>
          <a:prstGeom prst="rect">
            <a:avLst/>
          </a:prstGeom>
          <a:noFill/>
        </p:spPr>
      </p:pic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643446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714356"/>
            <a:ext cx="4071966" cy="2357454"/>
          </a:xfrm>
          <a:prstGeom prst="cloudCallout">
            <a:avLst>
              <a:gd name="adj1" fmla="val 9291"/>
              <a:gd name="adj2" fmla="val 1285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Ерш такой колючий, что его иногда называют речным ежом.                                         Колючие плавники  — защита ерша.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4572008"/>
            <a:ext cx="1428759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2786050" y="4929198"/>
            <a:ext cx="4429156" cy="1785950"/>
          </a:xfrm>
          <a:prstGeom prst="cloudCallout">
            <a:avLst>
              <a:gd name="adj1" fmla="val 58008"/>
              <a:gd name="adj2" fmla="val -378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Мастер шубу себе сшил,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Иглы вынуть позабыл.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1071538" y="4572008"/>
            <a:ext cx="5143536" cy="1785950"/>
          </a:xfrm>
          <a:prstGeom prst="cloudCallout">
            <a:avLst>
              <a:gd name="adj1" fmla="val 73631"/>
              <a:gd name="adj2" fmla="val -171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Опасней всех в реке она!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Хитра, прожорлива, сильна.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8914" name="Picture 2" descr="Картинка 62 из 170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071546"/>
            <a:ext cx="8715436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Картинка 17 из 331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857232"/>
            <a:ext cx="8858312" cy="3814791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571472" y="4857760"/>
            <a:ext cx="5786478" cy="1785950"/>
          </a:xfrm>
          <a:prstGeom prst="cloudCallout">
            <a:avLst>
              <a:gd name="adj1" fmla="val 68204"/>
              <a:gd name="adj2" fmla="val -331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Ее называют грозой морей.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Она большая и быстро плавает.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Зубы у нее в шесть рядов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острые, как бритва.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Картинка 1 из 26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643050"/>
            <a:ext cx="5267362" cy="3214710"/>
          </a:xfrm>
          <a:prstGeom prst="rect">
            <a:avLst/>
          </a:prstGeom>
          <a:noFill/>
        </p:spPr>
      </p:pic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643446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714356"/>
            <a:ext cx="4071966" cy="2357454"/>
          </a:xfrm>
          <a:prstGeom prst="cloudCallout">
            <a:avLst>
              <a:gd name="adj1" fmla="val 9291"/>
              <a:gd name="adj2" fmla="val 1285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Камбала может менять окраску под цвет дна, что помогает ей защищаться от врагов.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4572008"/>
            <a:ext cx="1408113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2357422" y="5429264"/>
            <a:ext cx="5072098" cy="1285884"/>
          </a:xfrm>
          <a:prstGeom prst="cloudCallout">
            <a:avLst>
              <a:gd name="adj1" fmla="val 53493"/>
              <a:gd name="adj2" fmla="val -7182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Эта рыба плоская, как блин,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все время лежит на дне.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20" y="4572008"/>
            <a:ext cx="1408113" cy="213995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4572000" y="2428868"/>
            <a:ext cx="4429156" cy="1785950"/>
          </a:xfrm>
          <a:prstGeom prst="cloudCallout">
            <a:avLst>
              <a:gd name="adj1" fmla="val 15452"/>
              <a:gd name="adj2" fmla="val 842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воде они живут. Нет клюва, а клюют.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8" name="Picture 4" descr="Картинка 21 из 14883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857232"/>
            <a:ext cx="2428892" cy="1499260"/>
          </a:xfrm>
          <a:prstGeom prst="rect">
            <a:avLst/>
          </a:prstGeom>
          <a:noFill/>
        </p:spPr>
      </p:pic>
      <p:pic>
        <p:nvPicPr>
          <p:cNvPr id="1030" name="Picture 6" descr="Картинка 34 из 14883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4357694"/>
            <a:ext cx="1991512" cy="1774175"/>
          </a:xfrm>
          <a:prstGeom prst="rect">
            <a:avLst/>
          </a:prstGeom>
          <a:noFill/>
        </p:spPr>
      </p:pic>
      <p:pic>
        <p:nvPicPr>
          <p:cNvPr id="1034" name="Picture 10" descr="Картинка 55 из 14883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5500702"/>
            <a:ext cx="2357454" cy="981904"/>
          </a:xfrm>
          <a:prstGeom prst="rect">
            <a:avLst/>
          </a:prstGeom>
          <a:noFill/>
        </p:spPr>
      </p:pic>
      <p:pic>
        <p:nvPicPr>
          <p:cNvPr id="1036" name="Picture 12" descr="Картинка 88 из 14883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683505"/>
            <a:ext cx="2857520" cy="1739913"/>
          </a:xfrm>
          <a:prstGeom prst="rect">
            <a:avLst/>
          </a:prstGeom>
          <a:noFill/>
        </p:spPr>
      </p:pic>
      <p:pic>
        <p:nvPicPr>
          <p:cNvPr id="1038" name="Picture 14" descr="Картинка 125 из 14883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857232"/>
            <a:ext cx="3286148" cy="170164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572008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714356"/>
            <a:ext cx="3571900" cy="2857520"/>
          </a:xfrm>
          <a:prstGeom prst="cloudCallout">
            <a:avLst>
              <a:gd name="adj1" fmla="val 23499"/>
              <a:gd name="adj2" fmla="val 954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Муравьишка живет в лесу и не знает, кто такие рыбы. Давайте расскажем ему.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9219" name="Picture 3" descr="Картинка 144 из 14883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1000108"/>
            <a:ext cx="4857784" cy="566738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800" b="1" spc="600" dirty="0" smtClean="0">
                <a:ln w="3810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Речные рыбы</a:t>
            </a:r>
            <a:endParaRPr lang="ru-RU" sz="8800" b="1" spc="600" dirty="0">
              <a:ln w="3810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pic>
        <p:nvPicPr>
          <p:cNvPr id="4" name="Picture 4" descr="Картинка 4 из 96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4365104"/>
            <a:ext cx="3851920" cy="24928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5" name="Выноска-облако 4"/>
          <p:cNvSpPr/>
          <p:nvPr/>
        </p:nvSpPr>
        <p:spPr>
          <a:xfrm>
            <a:off x="7308304" y="4509120"/>
            <a:ext cx="1692852" cy="792088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окунь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4355976" y="2708920"/>
            <a:ext cx="1440160" cy="1008112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щука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2" descr="Картинка 3 из 644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3779912" cy="24928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9" name="Выноска-облако 8"/>
          <p:cNvSpPr/>
          <p:nvPr/>
        </p:nvSpPr>
        <p:spPr>
          <a:xfrm>
            <a:off x="179512" y="6165304"/>
            <a:ext cx="1656184" cy="692696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карась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" name="Picture 2" descr="Картинка 6 из 3685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067944" cy="26642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11" name="Выноска-облако 10"/>
          <p:cNvSpPr/>
          <p:nvPr/>
        </p:nvSpPr>
        <p:spPr>
          <a:xfrm>
            <a:off x="1115616" y="1484784"/>
            <a:ext cx="2088232" cy="720080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сом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2" name="Picture 2" descr="Картинка 9 из 51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484784"/>
            <a:ext cx="3923928" cy="26642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13" name="Выноска-облако 12"/>
          <p:cNvSpPr/>
          <p:nvPr/>
        </p:nvSpPr>
        <p:spPr>
          <a:xfrm>
            <a:off x="6858016" y="1412776"/>
            <a:ext cx="2143140" cy="792088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ёрш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Картинка 25 из 1710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2708920"/>
            <a:ext cx="3024336" cy="295232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14" name="Выноска-облако 13"/>
          <p:cNvSpPr/>
          <p:nvPr/>
        </p:nvSpPr>
        <p:spPr>
          <a:xfrm>
            <a:off x="4139952" y="2636912"/>
            <a:ext cx="1800200" cy="792088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щука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Картинка 27 из 262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4355976" cy="24482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34076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600" b="1" spc="600" dirty="0" smtClean="0">
                <a:ln w="3810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Морские рыбы</a:t>
            </a:r>
            <a:endParaRPr lang="ru-RU" sz="6600" b="1" spc="600" dirty="0">
              <a:ln w="3810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pic>
        <p:nvPicPr>
          <p:cNvPr id="4" name="Picture 6" descr="Картинка 17 из 50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563126"/>
            <a:ext cx="4644008" cy="229487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5" name="Выноска-облако 4"/>
          <p:cNvSpPr/>
          <p:nvPr/>
        </p:nvSpPr>
        <p:spPr>
          <a:xfrm>
            <a:off x="6858016" y="4365104"/>
            <a:ext cx="2143140" cy="864096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сельдь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Картинка 9 из 34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71138"/>
            <a:ext cx="4499992" cy="218686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7" name="Выноска-облако 6"/>
          <p:cNvSpPr/>
          <p:nvPr/>
        </p:nvSpPr>
        <p:spPr>
          <a:xfrm>
            <a:off x="0" y="6237312"/>
            <a:ext cx="2267744" cy="620688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треска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2" descr="Картинка 3 из 163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052736"/>
            <a:ext cx="3491879" cy="24482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9" name="Выноска-облако 8"/>
          <p:cNvSpPr/>
          <p:nvPr/>
        </p:nvSpPr>
        <p:spPr>
          <a:xfrm>
            <a:off x="5868144" y="1052736"/>
            <a:ext cx="2448272" cy="576064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морской окунь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51520" y="1124744"/>
            <a:ext cx="3096344" cy="576064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камбала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2" name="Picture 2" descr="Картинка 4 из 3311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3" y="2708920"/>
            <a:ext cx="3600400" cy="230425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13" name="Выноска-облако 12"/>
          <p:cNvSpPr/>
          <p:nvPr/>
        </p:nvSpPr>
        <p:spPr>
          <a:xfrm>
            <a:off x="3995936" y="2420888"/>
            <a:ext cx="1872208" cy="792088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акула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572008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1428736"/>
            <a:ext cx="4143404" cy="2143140"/>
          </a:xfrm>
          <a:prstGeom prst="cloudCallout">
            <a:avLst>
              <a:gd name="adj1" fmla="val 6283"/>
              <a:gd name="adj2" fmla="val 98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Сейчас я расскажу вам о строении рыб на примере краснопёрки.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20" y="4572008"/>
            <a:ext cx="1408113" cy="2139950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214678" y="4857760"/>
            <a:ext cx="3929090" cy="1785950"/>
          </a:xfrm>
          <a:prstGeom prst="cloudCallout">
            <a:avLst>
              <a:gd name="adj1" fmla="val 58008"/>
              <a:gd name="adj2" fmla="val -378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Почему эта рыба так называется?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3794" name="Picture 2" descr="Картинка 1 из 98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000108"/>
            <a:ext cx="450056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7 из 9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6072198" y="142852"/>
            <a:ext cx="2928958" cy="1071570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краснопёрка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www.tolkuchka.dsip.net/uploads/post-28559-1152139501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8464486" cy="4596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500174"/>
            <a:ext cx="185738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ЖАБЕРНАЯ КРЫШКА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1714488"/>
            <a:ext cx="185738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ТУЛОВИЩЕ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6143644"/>
            <a:ext cx="185738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ПЛАВНИКИ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5143512"/>
            <a:ext cx="1571636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ГОЛОВА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5143512"/>
            <a:ext cx="1357322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ХВОСТ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785786" y="2643182"/>
            <a:ext cx="1357322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50001" y="4321975"/>
            <a:ext cx="142876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5357818" y="2214554"/>
            <a:ext cx="1428760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7536677" y="4321975"/>
            <a:ext cx="1214446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893471" y="5250669"/>
            <a:ext cx="128588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00496" y="5214950"/>
            <a:ext cx="1285884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20" y="4572008"/>
            <a:ext cx="1408113" cy="213995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142844" y="785794"/>
            <a:ext cx="8858312" cy="2643206"/>
          </a:xfrm>
          <a:prstGeom prst="cloudCallout">
            <a:avLst>
              <a:gd name="adj1" fmla="val 32135"/>
              <a:gd name="adj2" fmla="val 8565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36" name="Picture 12" descr="Картинка 88 из 1488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429000"/>
            <a:ext cx="6357982" cy="32994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1071546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Рыбы прекрасно приспособлены для жизни в воде.                             Тела их обтекаемы, чтобы было легче плавать. Плавники и хвост помогают рыбам плавать. Хвостовой плавник толкает рыбу вперёд. Спинной плавник не даёт ей опрокинутся на бок. Грудные и брюшные плавники работают, как рули: с их помощью рыба поворачивает влево и вправо,  погружается и всплывает.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389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Мир вокруг нас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dc:creator>Ирина</dc:creator>
  <cp:lastModifiedBy>User</cp:lastModifiedBy>
  <cp:revision>39</cp:revision>
  <dcterms:created xsi:type="dcterms:W3CDTF">2009-07-24T22:44:01Z</dcterms:created>
  <dcterms:modified xsi:type="dcterms:W3CDTF">2020-04-20T11:46:18Z</dcterms:modified>
</cp:coreProperties>
</file>