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71" r:id="rId4"/>
    <p:sldId id="269" r:id="rId5"/>
    <p:sldId id="275" r:id="rId6"/>
    <p:sldId id="274" r:id="rId7"/>
    <p:sldId id="270" r:id="rId8"/>
    <p:sldId id="259" r:id="rId9"/>
    <p:sldId id="261" r:id="rId10"/>
    <p:sldId id="260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4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Презентация на тему</a:t>
            </a:r>
            <a:br>
              <a:rPr lang="ru-RU" dirty="0" smtClean="0"/>
            </a:br>
            <a:r>
              <a:rPr lang="ru-RU" dirty="0" smtClean="0"/>
              <a:t>«Перелетные птицы».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Уважаемые родители и дети группы № 6 .</a:t>
            </a:r>
          </a:p>
          <a:p>
            <a:pPr marL="0" indent="0">
              <a:buNone/>
            </a:pPr>
            <a:r>
              <a:rPr lang="ru-RU" dirty="0" smtClean="0"/>
              <a:t>Воспитатели подготовили для вас увлекательную информацию и интересные задания, чтобы вы не скучали дома. </a:t>
            </a:r>
          </a:p>
          <a:p>
            <a:pPr marL="0" indent="0">
              <a:buNone/>
            </a:pPr>
            <a:r>
              <a:rPr lang="ru-RU" dirty="0" smtClean="0"/>
              <a:t>Изучайте перелетных птиц с удовольствием.</a:t>
            </a:r>
          </a:p>
          <a:p>
            <a:pPr marL="0" indent="0" algn="r">
              <a:buNone/>
            </a:pPr>
            <a:r>
              <a:rPr lang="ru-RU" dirty="0" smtClean="0"/>
              <a:t>Ваши воспитатели: Надежда Валентиновна </a:t>
            </a:r>
          </a:p>
          <a:p>
            <a:pPr marL="0" indent="0" algn="ctr">
              <a:buNone/>
            </a:pPr>
            <a:r>
              <a:rPr lang="ru-RU" dirty="0" smtClean="0"/>
              <a:t>                                       Ирина Владимировна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7051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505475"/>
          </a:xfrm>
        </p:spPr>
        <p:txBody>
          <a:bodyPr>
            <a:noAutofit/>
          </a:bodyPr>
          <a:lstStyle/>
          <a:p>
            <a:pPr marL="0" indent="0" algn="ctr">
              <a:lnSpc>
                <a:spcPts val="1470"/>
              </a:lnSpc>
              <a:spcAft>
                <a:spcPts val="0"/>
              </a:spcAft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Физкультминутка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2000" i="1" dirty="0">
                <a:solidFill>
                  <a:srgbClr val="000000"/>
                </a:solidFill>
                <a:latin typeface="Times New Roman"/>
                <a:ea typeface="Times New Roman"/>
              </a:rPr>
              <a:t>«Стая птиц летит на юг»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Стая птиц летит на юг,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Небо синее вокруг. </a:t>
            </a:r>
            <a:r>
              <a:rPr lang="ru-RU" sz="2000" i="1" dirty="0">
                <a:solidFill>
                  <a:srgbClr val="000000"/>
                </a:solidFill>
                <a:latin typeface="Times New Roman"/>
                <a:ea typeface="Times New Roman"/>
              </a:rPr>
              <a:t>(Дети машут руками, словно крыльями)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Чтоб скорее прилетать,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Надо крыльями махать. </a:t>
            </a:r>
            <a:r>
              <a:rPr lang="ru-RU" sz="20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(Дети </a:t>
            </a:r>
            <a:r>
              <a:rPr lang="ru-RU" sz="2000" i="1" dirty="0">
                <a:solidFill>
                  <a:srgbClr val="000000"/>
                </a:solidFill>
                <a:latin typeface="Times New Roman"/>
                <a:ea typeface="Times New Roman"/>
              </a:rPr>
              <a:t>машут руками интенсивнее)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В небе ясном солнце светит,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Космонавт летит в ракете. </a:t>
            </a:r>
            <a:r>
              <a:rPr lang="ru-RU" sz="2000" i="1" dirty="0">
                <a:solidFill>
                  <a:srgbClr val="000000"/>
                </a:solidFill>
                <a:latin typeface="Times New Roman"/>
                <a:ea typeface="Times New Roman"/>
              </a:rPr>
              <a:t>(Потягивание – руки вверх)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А внизу леса, поля –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Расстилается земля. </a:t>
            </a:r>
            <a:r>
              <a:rPr lang="ru-RU" sz="2000" i="1" dirty="0">
                <a:solidFill>
                  <a:srgbClr val="000000"/>
                </a:solidFill>
                <a:latin typeface="Times New Roman"/>
                <a:ea typeface="Times New Roman"/>
              </a:rPr>
              <a:t>(Низкий наклон вперед, руки разводятся в сторону)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Птички начали спускаться,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На поляне все садятся.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Предстоит им долгий путь,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Надо птичкам отдохнуть. </a:t>
            </a:r>
            <a:r>
              <a:rPr lang="ru-RU" sz="2000" i="1" dirty="0">
                <a:solidFill>
                  <a:srgbClr val="000000"/>
                </a:solidFill>
                <a:latin typeface="Times New Roman"/>
                <a:ea typeface="Times New Roman"/>
              </a:rPr>
              <a:t>(Дети садятся в глубокий присед и сидят несколько секунд)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И опять пора в дорогу,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Пролететь нам надо много. (Дети встают и машут </a:t>
            </a:r>
            <a:r>
              <a:rPr lang="ru-RU" sz="2000" i="1" dirty="0">
                <a:solidFill>
                  <a:srgbClr val="000000"/>
                </a:solidFill>
                <a:latin typeface="Times New Roman"/>
                <a:ea typeface="Times New Roman"/>
              </a:rPr>
              <a:t>«крыльями»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Вот и юг. Ура! Ура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!</a:t>
            </a:r>
            <a:endParaRPr lang="ru-RU" sz="20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30160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/>
          </a:bodyPr>
          <a:lstStyle/>
          <a:p>
            <a:pPr algn="ctr">
              <a:lnSpc>
                <a:spcPts val="147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ИГРА «Кто как голос подает»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Ласточка – щебечет ("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чирр-чирр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). Если птица летит высоко, то мы звуки слышим тихие, если летит низко, то звуки слышим громкие.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Грач – каркает ("кар".)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Скворец – скворчит звонко, коротко "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цетт-цетт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...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Кукушка – кукует (ку –ку-ку)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А сейчас поиграем в игру, я буду произносить звуки, а вы определите, какая птица подала голос.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2291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5328592"/>
          </a:xfrm>
        </p:spPr>
        <p:txBody>
          <a:bodyPr>
            <a:normAutofit fontScale="925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Игра «Назови ласково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»</a:t>
            </a:r>
          </a:p>
          <a:p>
            <a:pPr marL="0" indent="0" algn="ctr">
              <a:spcAft>
                <a:spcPts val="0"/>
              </a:spcAft>
              <a:buNone/>
            </a:pPr>
            <a:endParaRPr lang="ru-RU" dirty="0"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Журавль –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журавушка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Скворец –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скворушка</a:t>
            </a:r>
          </a:p>
          <a:p>
            <a:pPr>
              <a:lnSpc>
                <a:spcPts val="147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Утка –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уточка</a:t>
            </a:r>
          </a:p>
          <a:p>
            <a:pPr>
              <a:lnSpc>
                <a:spcPts val="147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Лебедь –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лебедушка</a:t>
            </a:r>
          </a:p>
          <a:p>
            <a:pPr>
              <a:lnSpc>
                <a:spcPts val="147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Цапля –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цапелька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Кукушка –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кукушечка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Птенец –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птенчик</a:t>
            </a:r>
          </a:p>
          <a:p>
            <a:pPr>
              <a:lnSpc>
                <a:spcPts val="147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Перо- перышко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062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55000" lnSpcReduction="20000"/>
          </a:bodyPr>
          <a:lstStyle/>
          <a:p>
            <a:pPr marL="285750"/>
            <a:r>
              <a:rPr lang="ru-RU" dirty="0" smtClean="0">
                <a:solidFill>
                  <a:srgbClr val="000000"/>
                </a:solidFill>
                <a:latin typeface="Georgia"/>
                <a:ea typeface="Times New Roman"/>
              </a:rPr>
              <a:t>Нос 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у него белый,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Сам он черный,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Очень проворный,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Друг садов и полей.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Поедает червей.</a:t>
            </a:r>
            <a:endParaRPr lang="ru-RU" dirty="0">
              <a:latin typeface="Times New Roman"/>
              <a:ea typeface="Times New Roman"/>
            </a:endParaRPr>
          </a:p>
          <a:p>
            <a:pPr algn="just"/>
            <a:r>
              <a:rPr lang="ru-RU" i="1" dirty="0">
                <a:solidFill>
                  <a:srgbClr val="000000"/>
                </a:solidFill>
                <a:latin typeface="Georgia"/>
                <a:ea typeface="Times New Roman"/>
              </a:rPr>
              <a:t>(Грач.)</a:t>
            </a:r>
            <a:endParaRPr lang="ru-RU" dirty="0">
              <a:latin typeface="Times New Roman"/>
              <a:ea typeface="Times New Roman"/>
            </a:endParaRPr>
          </a:p>
          <a:p>
            <a:pPr marL="285750"/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Прилетает к нам с теплом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Путь, проделав длинный.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Лепит домик под окном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Из травы и глины.</a:t>
            </a:r>
            <a:endParaRPr lang="ru-RU" dirty="0">
              <a:latin typeface="Times New Roman"/>
              <a:ea typeface="Times New Roman"/>
            </a:endParaRPr>
          </a:p>
          <a:p>
            <a:pPr algn="just"/>
            <a:r>
              <a:rPr lang="ru-RU" i="1" dirty="0">
                <a:solidFill>
                  <a:srgbClr val="000000"/>
                </a:solidFill>
                <a:latin typeface="Georgia"/>
                <a:ea typeface="Times New Roman"/>
              </a:rPr>
              <a:t>(Ласточка.)</a:t>
            </a:r>
            <a:endParaRPr lang="ru-RU" dirty="0">
              <a:latin typeface="Times New Roman"/>
              <a:ea typeface="Times New Roman"/>
            </a:endParaRPr>
          </a:p>
          <a:p>
            <a:pPr marL="285750"/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Маленькая, юркая, проворная,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Трясет длинным тонким хвостиком.</a:t>
            </a:r>
            <a:endParaRPr lang="ru-RU" dirty="0">
              <a:latin typeface="Times New Roman"/>
              <a:ea typeface="Times New Roman"/>
            </a:endParaRPr>
          </a:p>
          <a:p>
            <a:pPr algn="just"/>
            <a:r>
              <a:rPr lang="ru-RU" i="1" dirty="0">
                <a:solidFill>
                  <a:srgbClr val="000000"/>
                </a:solidFill>
                <a:latin typeface="Georgia"/>
                <a:ea typeface="Times New Roman"/>
              </a:rPr>
              <a:t>(Трясогузка.)</a:t>
            </a:r>
            <a:endParaRPr lang="ru-RU" dirty="0">
              <a:latin typeface="Times New Roman"/>
              <a:ea typeface="Times New Roman"/>
            </a:endParaRPr>
          </a:p>
          <a:p>
            <a:pPr marL="285750"/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</a:rPr>
              <a:t>Спинкою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 зеленовата,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Животиком желтовата,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Черненькая шапочка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И полоска шарфика.</a:t>
            </a:r>
            <a:endParaRPr lang="ru-RU" dirty="0">
              <a:latin typeface="Times New Roman"/>
              <a:ea typeface="Times New Roman"/>
            </a:endParaRPr>
          </a:p>
          <a:p>
            <a:pPr algn="just"/>
            <a:r>
              <a:rPr lang="ru-RU" i="1" dirty="0">
                <a:solidFill>
                  <a:srgbClr val="000000"/>
                </a:solidFill>
                <a:latin typeface="Georgia"/>
                <a:ea typeface="Times New Roman"/>
              </a:rPr>
              <a:t>(Синичка.)</a:t>
            </a:r>
            <a:endParaRPr lang="ru-RU" dirty="0">
              <a:latin typeface="Times New Roman"/>
              <a:ea typeface="Times New Roman"/>
            </a:endParaRPr>
          </a:p>
          <a:p>
            <a:pPr marL="285750"/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Красногрудый, чернокрылый,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Любит зернышки клевать,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С первым снегом на рябине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Он появится опять.</a:t>
            </a:r>
            <a:endParaRPr lang="ru-RU" dirty="0">
              <a:latin typeface="Times New Roman"/>
              <a:ea typeface="Times New Roman"/>
            </a:endParaRPr>
          </a:p>
          <a:p>
            <a:pPr algn="just"/>
            <a:r>
              <a:rPr lang="ru-RU" i="1" dirty="0">
                <a:solidFill>
                  <a:srgbClr val="000000"/>
                </a:solidFill>
                <a:latin typeface="Georgia"/>
                <a:ea typeface="Times New Roman"/>
              </a:rPr>
              <a:t>(Снегирь.)</a:t>
            </a:r>
            <a:endParaRPr lang="ru-RU" dirty="0">
              <a:latin typeface="Times New Roman"/>
              <a:ea typeface="Times New Roman"/>
            </a:endParaRPr>
          </a:p>
          <a:p>
            <a:pPr marL="285750"/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Вот птичка так птичка,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Не дрозд, не синичка,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Не лебедь не утка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И не козодой.</a:t>
            </a:r>
            <a:endParaRPr lang="ru-RU" dirty="0">
              <a:latin typeface="Times New Roman"/>
              <a:ea typeface="Times New Roman"/>
            </a:endParaRPr>
          </a:p>
          <a:p>
            <a:pPr marL="285750"/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Но эта вот птичка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Хоть и невеличка,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Выводит птенцов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Только лютой зимой.</a:t>
            </a:r>
            <a:endParaRPr lang="ru-RU" dirty="0">
              <a:latin typeface="Times New Roman"/>
              <a:ea typeface="Times New Roman"/>
            </a:endParaRPr>
          </a:p>
          <a:p>
            <a:pPr algn="just"/>
            <a:r>
              <a:rPr lang="ru-RU" i="1" dirty="0">
                <a:solidFill>
                  <a:srgbClr val="000000"/>
                </a:solidFill>
                <a:latin typeface="Georgia"/>
                <a:ea typeface="Times New Roman"/>
              </a:rPr>
              <a:t>(Клест.)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404664"/>
            <a:ext cx="504056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Отгадайте загадки о птицах</a:t>
            </a:r>
            <a:r>
              <a:rPr lang="ru-RU" dirty="0"/>
              <a:t>.</a:t>
            </a:r>
          </a:p>
          <a:p>
            <a:pPr algn="ctr"/>
            <a:r>
              <a:rPr lang="ru-RU" dirty="0"/>
              <a:t>(зимующая или перелетная это птица)</a:t>
            </a:r>
          </a:p>
        </p:txBody>
      </p:sp>
    </p:spTree>
    <p:extLst>
      <p:ext uri="{BB962C8B-B14F-4D97-AF65-F5344CB8AC3E}">
        <p14:creationId xmlns:p14="http://schemas.microsoft.com/office/powerpoint/2010/main" val="695659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Пальчиковая гимнастика</a:t>
            </a:r>
            <a:r>
              <a:rPr lang="ru-RU" dirty="0" smtClean="0">
                <a:solidFill>
                  <a:srgbClr val="000000"/>
                </a:solidFill>
                <a:latin typeface="Georgia"/>
                <a:ea typeface="Times New Roman"/>
              </a:rPr>
              <a:t>.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 </a:t>
            </a:r>
            <a:r>
              <a:rPr lang="ru-RU" b="1" i="1" dirty="0">
                <a:solidFill>
                  <a:srgbClr val="000000"/>
                </a:solidFill>
                <a:latin typeface="Georgia"/>
                <a:ea typeface="Times New Roman"/>
              </a:rPr>
              <a:t>«Десять птичек — стайка»</a:t>
            </a:r>
            <a:endParaRPr lang="ru-RU" dirty="0">
              <a:latin typeface="Times New Roman"/>
              <a:ea typeface="Times New Roman"/>
            </a:endParaRPr>
          </a:p>
          <a:p>
            <a:pPr marL="285750"/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Пой-ка, подпевай-ка: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10 птичек – стайка.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Эта птичка – соловей,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Эта птичка – воробей,</a:t>
            </a:r>
            <a:endParaRPr lang="ru-RU" dirty="0">
              <a:latin typeface="Times New Roman"/>
              <a:ea typeface="Times New Roman"/>
            </a:endParaRPr>
          </a:p>
          <a:p>
            <a:pPr marL="285750"/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Эта птичка – Совушка,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Сонная головушка.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Эта птичка свиристель,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Эта птичка – коростель,</a:t>
            </a:r>
            <a:endParaRPr lang="ru-RU" dirty="0">
              <a:latin typeface="Times New Roman"/>
              <a:ea typeface="Times New Roman"/>
            </a:endParaRPr>
          </a:p>
          <a:p>
            <a:pPr marL="285750"/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Эта птичка – скворушка,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Серенькое перышко.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Это зяблик, это- стриж,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Это развеселый чиж.</a:t>
            </a:r>
            <a:endParaRPr lang="ru-RU" dirty="0">
              <a:latin typeface="Times New Roman"/>
              <a:ea typeface="Times New Roman"/>
            </a:endParaRPr>
          </a:p>
          <a:p>
            <a:pPr marL="285750"/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Ну, а это злой орлан.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</a:rPr>
              <a:t>Птички, птички по домам!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3703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Аппликация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352" y="1268760"/>
            <a:ext cx="6768752" cy="506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8854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92996"/>
            <a:ext cx="4460280" cy="5910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521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8706" y="260648"/>
            <a:ext cx="4656955" cy="6597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4255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8078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92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0338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4" y="260349"/>
            <a:ext cx="8641655" cy="6481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630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256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5828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948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3898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3"/>
            <a:ext cx="8972524" cy="6771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4687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075240" cy="5361459"/>
          </a:xfrm>
        </p:spPr>
        <p:txBody>
          <a:bodyPr/>
          <a:lstStyle/>
          <a:p>
            <a:pPr marL="0" indent="0" algn="ctr">
              <a:lnSpc>
                <a:spcPts val="147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ИГРА «Один – много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»</a:t>
            </a:r>
          </a:p>
          <a:p>
            <a:pPr marL="0" indent="0" algn="ctr">
              <a:lnSpc>
                <a:spcPts val="1470"/>
              </a:lnSpc>
              <a:spcAft>
                <a:spcPts val="0"/>
              </a:spcAft>
              <a:buNone/>
            </a:pPr>
            <a:endParaRPr lang="ru-RU" dirty="0"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- Грач (грачей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).</a:t>
            </a:r>
          </a:p>
          <a:p>
            <a:pPr>
              <a:lnSpc>
                <a:spcPts val="147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- Аист (аистов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).</a:t>
            </a:r>
          </a:p>
          <a:p>
            <a:pPr>
              <a:lnSpc>
                <a:spcPts val="147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- Жаворонок (жаворонков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).</a:t>
            </a:r>
          </a:p>
          <a:p>
            <a:pPr>
              <a:lnSpc>
                <a:spcPts val="147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- Скворец (скворцов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).</a:t>
            </a:r>
          </a:p>
          <a:p>
            <a:pPr>
              <a:lnSpc>
                <a:spcPts val="147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- Ласточка (ласточек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).</a:t>
            </a:r>
          </a:p>
          <a:p>
            <a:pPr>
              <a:lnSpc>
                <a:spcPts val="147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- Кукушка (кукушек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).</a:t>
            </a:r>
          </a:p>
          <a:p>
            <a:pPr>
              <a:lnSpc>
                <a:spcPts val="147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- Птица (птиц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).</a:t>
            </a:r>
          </a:p>
          <a:p>
            <a:pPr>
              <a:lnSpc>
                <a:spcPts val="147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- Гнездо (гнёзд).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7045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505475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ts val="1470"/>
              </a:lnSpc>
              <a:spcAft>
                <a:spcPts val="0"/>
              </a:spcAft>
              <a:buNone/>
            </a:pPr>
            <a:r>
              <a:rPr lang="ru-RU" i="1" u="sng" dirty="0">
                <a:solidFill>
                  <a:srgbClr val="000000"/>
                </a:solidFill>
                <a:latin typeface="Times New Roman"/>
                <a:ea typeface="Times New Roman"/>
              </a:rPr>
              <a:t>ИГРА - признаки, характерные для каждой птицы,</a:t>
            </a:r>
            <a:endParaRPr lang="ru-RU" i="1" u="sng" dirty="0">
              <a:latin typeface="Times New Roman"/>
              <a:ea typeface="Times New Roman"/>
            </a:endParaRPr>
          </a:p>
          <a:p>
            <a:pPr marL="0" indent="0" algn="ctr">
              <a:lnSpc>
                <a:spcPts val="1470"/>
              </a:lnSpc>
              <a:spcAft>
                <a:spcPts val="0"/>
              </a:spcAft>
              <a:buNone/>
            </a:pPr>
            <a:r>
              <a:rPr lang="ru-RU" i="1" u="sng" dirty="0">
                <a:solidFill>
                  <a:srgbClr val="000000"/>
                </a:solidFill>
                <a:latin typeface="Times New Roman"/>
                <a:ea typeface="Times New Roman"/>
              </a:rPr>
              <a:t> которые отвечают на вопрос: «Какой?», «Какая</a:t>
            </a:r>
            <a:r>
              <a:rPr lang="ru-RU" i="1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?».</a:t>
            </a:r>
          </a:p>
          <a:p>
            <a:pPr marL="0" indent="0" algn="ctr">
              <a:lnSpc>
                <a:spcPts val="1470"/>
              </a:lnSpc>
              <a:spcAft>
                <a:spcPts val="0"/>
              </a:spcAft>
              <a:buNone/>
            </a:pPr>
            <a:endParaRPr lang="ru-RU" dirty="0">
              <a:latin typeface="Times New Roman"/>
              <a:ea typeface="Times New Roman"/>
            </a:endParaRPr>
          </a:p>
          <a:p>
            <a:pPr marL="0" indent="0">
              <a:lnSpc>
                <a:spcPts val="147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грач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(какой,.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lnSpc>
                <a:spcPts val="147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черный, небольшой, умный, шумный, полезный, крикливый, черноглазый,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lnSpc>
                <a:spcPts val="147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остроклювый, быстрокрылый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</a:p>
          <a:p>
            <a:pPr marL="0" indent="0">
              <a:lnSpc>
                <a:spcPts val="1470"/>
              </a:lnSpc>
              <a:spcAft>
                <a:spcPts val="0"/>
              </a:spcAft>
              <a:buNone/>
            </a:pPr>
            <a:endParaRPr lang="ru-RU" dirty="0">
              <a:latin typeface="Times New Roman"/>
              <a:ea typeface="Times New Roman"/>
            </a:endParaRPr>
          </a:p>
          <a:p>
            <a:pPr marL="0" indent="0">
              <a:lnSpc>
                <a:spcPts val="147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ласточка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(какая…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lnSpc>
                <a:spcPts val="147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маленькая, ловкая, веселая, красивая, проворная, заботливая, умная, чернокрылая, белогрудая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</a:p>
          <a:p>
            <a:pPr marL="0" indent="0">
              <a:lnSpc>
                <a:spcPts val="1470"/>
              </a:lnSpc>
              <a:spcAft>
                <a:spcPts val="0"/>
              </a:spcAft>
              <a:buNone/>
            </a:pPr>
            <a:endParaRPr lang="ru-RU" dirty="0">
              <a:latin typeface="Times New Roman"/>
              <a:ea typeface="Times New Roman"/>
            </a:endParaRPr>
          </a:p>
          <a:p>
            <a:pPr marL="0" indent="0">
              <a:lnSpc>
                <a:spcPts val="147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кукушка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(какая?)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пестрая, разноцветная,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певчая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lnSpc>
                <a:spcPts val="147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скворец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(какой).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lnSpc>
                <a:spcPts val="147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небольшой, черный, блестящий, красивый, певчий, умный,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остроклювый,звонкоголосый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</a:p>
          <a:p>
            <a:pPr marL="0" indent="0">
              <a:lnSpc>
                <a:spcPts val="1470"/>
              </a:lnSpc>
              <a:spcAft>
                <a:spcPts val="0"/>
              </a:spcAft>
              <a:buNone/>
            </a:pPr>
            <a:endParaRPr lang="ru-RU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lnSpc>
                <a:spcPts val="147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лебедь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(какой).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lnSpc>
                <a:spcPts val="147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большой, белоснежный, прекрасный, гордый, заботливый, водоплавающий.</a:t>
            </a:r>
            <a:endParaRPr lang="ru-RU" dirty="0">
              <a:latin typeface="Times New Roman"/>
              <a:ea typeface="Times New Roman"/>
            </a:endParaRPr>
          </a:p>
          <a:p>
            <a:pPr algn="ctr">
              <a:lnSpc>
                <a:spcPts val="147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algn="ctr">
              <a:lnSpc>
                <a:spcPts val="147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87586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250</Words>
  <Application>Microsoft Office PowerPoint</Application>
  <PresentationFormat>Экран (4:3)</PresentationFormat>
  <Paragraphs>104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 Презентация на тему «Перелетные птицы».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Аппликация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RePack by Diakov</cp:lastModifiedBy>
  <cp:revision>5</cp:revision>
  <dcterms:created xsi:type="dcterms:W3CDTF">2020-04-11T19:25:41Z</dcterms:created>
  <dcterms:modified xsi:type="dcterms:W3CDTF">2020-04-11T20:09:44Z</dcterms:modified>
</cp:coreProperties>
</file>