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96" r:id="rId8"/>
    <p:sldId id="294" r:id="rId9"/>
    <p:sldId id="293" r:id="rId10"/>
    <p:sldId id="295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2" r:id="rId21"/>
    <p:sldId id="273" r:id="rId22"/>
    <p:sldId id="297" r:id="rId23"/>
    <p:sldId id="298" r:id="rId24"/>
    <p:sldId id="299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1" r:id="rId41"/>
    <p:sldId id="290" r:id="rId42"/>
    <p:sldId id="292" r:id="rId43"/>
    <p:sldId id="300" r:id="rId44"/>
    <p:sldId id="30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ima\Desktop\Ярославль.-Стрелка-место-слияния-Волги-и-Которосл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4572008"/>
            <a:ext cx="7772400" cy="1470025"/>
          </a:xfrm>
        </p:spPr>
        <p:txBody>
          <a:bodyPr>
            <a:normAutofit/>
          </a:bodyPr>
          <a:lstStyle/>
          <a:p>
            <a:r>
              <a:rPr lang="ru-RU" sz="5000" dirty="0" smtClean="0">
                <a:solidFill>
                  <a:srgbClr val="92D050"/>
                </a:solidFill>
              </a:rPr>
              <a:t>«Я, моя семья, мой город»</a:t>
            </a:r>
            <a:endParaRPr lang="ru-RU" sz="50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ima\Desktop\00044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429683" cy="65722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ma\Desktop\Новая папка\IMG_1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32"/>
            <a:ext cx="9144000" cy="68627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ima\Desktop\Новая папка\IMG_1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ima\Desktop\Фото гр9\музей истории города\IMG_6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0"/>
            <a:ext cx="742955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4 группа 2017 год\DSC0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4 группа 2017 год\DSC0013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ima\Desktop\экскурсия-по-музею-истории-города-ярославля-час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85728"/>
            <a:ext cx="5460993" cy="3071809"/>
          </a:xfrm>
          <a:prstGeom prst="rect">
            <a:avLst/>
          </a:prstGeom>
          <a:noFill/>
        </p:spPr>
      </p:pic>
      <p:pic>
        <p:nvPicPr>
          <p:cNvPr id="38915" name="Picture 3" descr="C:\Users\Dima\Desktop\muse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4071934" cy="2982513"/>
          </a:xfrm>
          <a:prstGeom prst="rect">
            <a:avLst/>
          </a:prstGeom>
          <a:noFill/>
        </p:spPr>
      </p:pic>
      <p:pic>
        <p:nvPicPr>
          <p:cNvPr id="38916" name="Picture 4" descr="C:\Users\Dima\Desktop\iOcKDib56R18121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4071934" cy="300376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ma\Desktop\Новая папка\IMG_1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99939" y="628855"/>
            <a:ext cx="6858000" cy="560028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ima\Desktop\Фото гр9\Некрасов\IMG_6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ma\Desktop\Новая папка\IMG_1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ma\Desktop\Новая папка\IMG_1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ma\Desktop\Фото гр9\прогулка по набережной\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4 группа 2017 год\DSC0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143248"/>
            <a:ext cx="4667250" cy="3500438"/>
          </a:xfrm>
          <a:prstGeom prst="rect">
            <a:avLst/>
          </a:prstGeom>
          <a:noFill/>
        </p:spPr>
      </p:pic>
      <p:pic>
        <p:nvPicPr>
          <p:cNvPr id="8194" name="Picture 2" descr="F:\4 группа 2017 год\DSC0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071948" cy="5429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ima\Desktop\Новая папка\IMG_1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ima\Desktop\Новая папка\IMG_1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4 группа 2017 год\DSC0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6" y="285728"/>
            <a:ext cx="3929090" cy="5238787"/>
          </a:xfrm>
          <a:prstGeom prst="rect">
            <a:avLst/>
          </a:prstGeom>
          <a:noFill/>
        </p:spPr>
      </p:pic>
      <p:pic>
        <p:nvPicPr>
          <p:cNvPr id="7171" name="Picture 3" descr="F:\4 группа 2017 год\DSC0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57496"/>
            <a:ext cx="5143504" cy="38576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ima\Desktop\Новая папка\IMG_1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ima\Desktop\Новая папка\IMG_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Dima\Desktop\Фото гр9\филармония\IMG_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ima\Desktop\so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1"/>
            <a:ext cx="3000396" cy="3491380"/>
          </a:xfrm>
          <a:prstGeom prst="rect">
            <a:avLst/>
          </a:prstGeom>
          <a:noFill/>
        </p:spPr>
      </p:pic>
      <p:pic>
        <p:nvPicPr>
          <p:cNvPr id="33795" name="Picture 3" descr="C:\Users\Dima\Desktop\30a67d1c664a733b2f97360f9084ce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357562"/>
            <a:ext cx="4143372" cy="3366490"/>
          </a:xfrm>
          <a:prstGeom prst="rect">
            <a:avLst/>
          </a:prstGeom>
          <a:noFill/>
        </p:spPr>
      </p:pic>
      <p:pic>
        <p:nvPicPr>
          <p:cNvPr id="1026" name="Picture 2" descr="C:\Users\Dima\Desktop\4ad8ba33d2e27af144eb83a9485260f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42852"/>
            <a:ext cx="2588500" cy="36433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ima\Desktop\Новая папка\20170325_140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ma\Desktop\Новая папка\IMG_1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ima\Desktop\Новая папка\20170325_141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ima\Desktop\Фото гр9\ТЮЗ\IMG_6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21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ima\Desktop\170622_yaroslavskii-tu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714752"/>
            <a:ext cx="4214842" cy="2857520"/>
          </a:xfrm>
          <a:prstGeom prst="rect">
            <a:avLst/>
          </a:prstGeom>
          <a:noFill/>
        </p:spPr>
      </p:pic>
      <p:pic>
        <p:nvPicPr>
          <p:cNvPr id="35843" name="Picture 3" descr="C:\Users\Dima\Desktop\123013942_IMG_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143404" cy="3000396"/>
          </a:xfrm>
          <a:prstGeom prst="rect">
            <a:avLst/>
          </a:prstGeom>
          <a:noFill/>
        </p:spPr>
      </p:pic>
      <p:pic>
        <p:nvPicPr>
          <p:cNvPr id="35844" name="Picture 4" descr="C:\Users\Dima\Desktop\138223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320573" cy="3000396"/>
          </a:xfrm>
          <a:prstGeom prst="rect">
            <a:avLst/>
          </a:prstGeom>
          <a:noFill/>
        </p:spPr>
      </p:pic>
      <p:pic>
        <p:nvPicPr>
          <p:cNvPr id="35846" name="Picture 6" descr="C:\Users\Dima\Desktop\52950f21ac2d46c0bdd0b3d153573e7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4143404" cy="28597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ima\Desktop\Фото гр9\Ежики\IMG_0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ma\Desktop\x_2dc932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ma\Desktop\Новая папка\20170408_12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ima\Desktop\Новая папка\20170408_111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ima\Desktop\Новая папка\20170408_110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Dima\Desktop\Kosm_golovolomk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1970"/>
            <a:ext cx="9144000" cy="61940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ima\Desktop\Новая папка\IMG_2075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4 группа 2017 год\DSC00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ima\Desktop\Новая папка\IMG_2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ima\Desktop\Новая папка\IMG_2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ima\Desktop\4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5429256" cy="3619504"/>
          </a:xfrm>
          <a:prstGeom prst="rect">
            <a:avLst/>
          </a:prstGeom>
          <a:noFill/>
        </p:spPr>
      </p:pic>
      <p:pic>
        <p:nvPicPr>
          <p:cNvPr id="4098" name="Picture 2" descr="C:\Users\Dima\Desktop\y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214686"/>
            <a:ext cx="5000627" cy="342899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71415"/>
            <a:ext cx="8115328" cy="36433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6600" dirty="0" smtClean="0">
                <a:solidFill>
                  <a:srgbClr val="0070C0"/>
                </a:solidFill>
              </a:rPr>
              <a:t>Поздравляем со званием </a:t>
            </a:r>
          </a:p>
          <a:p>
            <a:pPr algn="ctr">
              <a:buNone/>
            </a:pPr>
            <a:r>
              <a:rPr lang="ru-RU" sz="6600" dirty="0" smtClean="0">
                <a:solidFill>
                  <a:srgbClr val="C00000"/>
                </a:solidFill>
              </a:rPr>
              <a:t>«Юный </a:t>
            </a:r>
            <a:r>
              <a:rPr lang="ru-RU" sz="6600" dirty="0" err="1" smtClean="0">
                <a:solidFill>
                  <a:srgbClr val="C00000"/>
                </a:solidFill>
              </a:rPr>
              <a:t>ярославец</a:t>
            </a:r>
            <a:r>
              <a:rPr lang="ru-RU" sz="6600" dirty="0" smtClean="0">
                <a:solidFill>
                  <a:srgbClr val="C00000"/>
                </a:solidFill>
              </a:rPr>
              <a:t>»</a:t>
            </a:r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Dima\Desktop\post-6392-128517416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36737"/>
            <a:ext cx="9144000" cy="30212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Участники проекта </a:t>
            </a:r>
            <a:br>
              <a:rPr lang="ru-RU" sz="3600" dirty="0" smtClean="0"/>
            </a:br>
            <a:r>
              <a:rPr lang="ru-RU" sz="3600" dirty="0" smtClean="0"/>
              <a:t>«Я, моя семья, мой город»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sz="2000" dirty="0" smtClean="0"/>
          </a:p>
          <a:p>
            <a:r>
              <a:rPr lang="ru-RU" sz="3300" dirty="0" smtClean="0"/>
              <a:t>Старшие воспитатели Переломова О.С., Воробьева Т.В</a:t>
            </a:r>
            <a:r>
              <a:rPr lang="ru-RU" sz="3300" dirty="0" smtClean="0"/>
              <a:t>.</a:t>
            </a:r>
            <a:endParaRPr lang="ru-RU" sz="3300" dirty="0" smtClean="0"/>
          </a:p>
          <a:p>
            <a:r>
              <a:rPr lang="ru-RU" sz="3300" dirty="0" smtClean="0"/>
              <a:t>Воспитатели  Петрова Н.В., Смирнова М.Н., Корчагина М.Ю., Осипова Л.В., Бондаренко Т.В., Егорова Н.В.</a:t>
            </a:r>
          </a:p>
          <a:p>
            <a:r>
              <a:rPr lang="ru-RU" sz="3300" dirty="0" smtClean="0"/>
              <a:t>Музыкальные руководители Новожилова С.И., Птицына Л.В.</a:t>
            </a:r>
          </a:p>
          <a:p>
            <a:r>
              <a:rPr lang="ru-RU" sz="3300" dirty="0" smtClean="0"/>
              <a:t>Инструктор по физической культуре Баранова Т.А.</a:t>
            </a:r>
          </a:p>
          <a:p>
            <a:r>
              <a:rPr lang="ru-RU" sz="3300" dirty="0" smtClean="0"/>
              <a:t>Дети подготовительных к школе групп</a:t>
            </a:r>
          </a:p>
          <a:p>
            <a:r>
              <a:rPr lang="ru-RU" sz="3300" dirty="0" smtClean="0"/>
              <a:t>Родители  (и другие члены семьи) воспитанников</a:t>
            </a:r>
            <a:endParaRPr lang="ru-RU" sz="3300" dirty="0"/>
          </a:p>
        </p:txBody>
      </p:sp>
    </p:spTree>
  </p:cSld>
  <p:clrMapOvr>
    <a:masterClrMapping/>
  </p:clrMapOvr>
  <p:transition spd="med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4 группа 2017 год\DSC00120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ima\Desktop\a3a5cc8835f0e3e30e02e707bc5cbcd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" y="500042"/>
            <a:ext cx="9141050" cy="59293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ima\Desktop\Фото гр9\трамвайное депо\IMG_0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ma\Desktop\461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41" y="285728"/>
            <a:ext cx="9117559" cy="61921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ima\Desktop\Фото гр9\локомотивное депо\IMG_6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1362</TotalTime>
  <Words>73</Words>
  <Application>Microsoft Office PowerPoint</Application>
  <PresentationFormat>Экран (4:3)</PresentationFormat>
  <Paragraphs>11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«Я, моя семья, мой город»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Участники проекта  «Я, моя семья, мой город»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Dima</dc:creator>
  <cp:lastModifiedBy>dou-145</cp:lastModifiedBy>
  <cp:revision>104</cp:revision>
  <dcterms:created xsi:type="dcterms:W3CDTF">2017-05-05T15:24:49Z</dcterms:created>
  <dcterms:modified xsi:type="dcterms:W3CDTF">2020-02-29T12:32:13Z</dcterms:modified>
</cp:coreProperties>
</file>