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65" r:id="rId5"/>
    <p:sldId id="266" r:id="rId6"/>
    <p:sldId id="269" r:id="rId7"/>
    <p:sldId id="259" r:id="rId8"/>
    <p:sldId id="261" r:id="rId9"/>
    <p:sldId id="264" r:id="rId10"/>
    <p:sldId id="271" r:id="rId11"/>
    <p:sldId id="263" r:id="rId12"/>
    <p:sldId id="258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132440" cy="36724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Николай Алексеевич Некрасов</a:t>
            </a:r>
            <a:endParaRPr lang="ru-RU" sz="60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66750"/>
            <a:ext cx="7620000" cy="5524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755576" y="116632"/>
            <a:ext cx="758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«Дедушка Мазай и зайцы»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bf0c4f579dda6c0931065b49632bf14-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17801"/>
            <a:ext cx="8064896" cy="6040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0"/>
            <a:ext cx="6208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Н.А.Некрасову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82706"/>
            <a:ext cx="8100392" cy="6075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0"/>
            <a:ext cx="8260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 имени Н.А. Некрасова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44724"/>
            <a:ext cx="7884368" cy="5913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88640"/>
            <a:ext cx="7108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Улица имени Некрасова в Ярославле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56490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teresnye-fakty-o-Nekras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4225517" cy="5201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16632"/>
            <a:ext cx="74440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Николай Алексеевич Некрасов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(1821-1877)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82706"/>
            <a:ext cx="8100392" cy="6075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16632"/>
            <a:ext cx="4555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Деревня Грешнево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19d9ce240da9f67702a66d446e3f5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82705"/>
            <a:ext cx="8100393" cy="6075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0"/>
            <a:ext cx="4605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Крестьянские дети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28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188640"/>
            <a:ext cx="5232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«Мужичок с ноготок»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10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734" y="0"/>
            <a:ext cx="916273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16632"/>
            <a:ext cx="6892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Великая русская река Волга.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 cstate="print"/>
          <a:srcRect b="9446"/>
          <a:stretch>
            <a:fillRect/>
          </a:stretch>
        </p:blipFill>
        <p:spPr>
          <a:xfrm>
            <a:off x="2411760" y="908720"/>
            <a:ext cx="4731438" cy="5854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6632"/>
            <a:ext cx="7543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Н.А.Некрасов был заядлым охотником.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abih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74193"/>
            <a:ext cx="8460432" cy="6183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799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узей-заповедник Н.А.Некрасова «Карабиха»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</TotalTime>
  <Words>54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Николай Алексеевич Некрасов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Н.А.Некрасов</dc:title>
  <dc:creator>Dima</dc:creator>
  <cp:lastModifiedBy>Наташа</cp:lastModifiedBy>
  <cp:revision>23</cp:revision>
  <dcterms:created xsi:type="dcterms:W3CDTF">2019-09-17T18:33:10Z</dcterms:created>
  <dcterms:modified xsi:type="dcterms:W3CDTF">2019-11-05T12:05:24Z</dcterms:modified>
</cp:coreProperties>
</file>