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Федор Григорьевич </a:t>
            </a:r>
            <a:b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Волков</a:t>
            </a:r>
            <a:endParaRPr lang="ru-RU" sz="6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564904"/>
            <a:ext cx="7187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Волков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623172" cy="3075960"/>
          </a:xfrm>
          <a:prstGeom prst="rect">
            <a:avLst/>
          </a:prstGeom>
          <a:noFill/>
        </p:spPr>
      </p:pic>
      <p:pic>
        <p:nvPicPr>
          <p:cNvPr id="1027" name="Picture 3" descr="C:\Users\User\Desktop\картинки Волков\31.jpg"/>
          <p:cNvPicPr>
            <a:picLocks noChangeAspect="1" noChangeArrowheads="1"/>
          </p:cNvPicPr>
          <p:nvPr/>
        </p:nvPicPr>
        <p:blipFill>
          <a:blip r:embed="rId3" cstate="print"/>
          <a:srcRect r="53180"/>
          <a:stretch>
            <a:fillRect/>
          </a:stretch>
        </p:blipFill>
        <p:spPr bwMode="auto">
          <a:xfrm>
            <a:off x="323528" y="3645024"/>
            <a:ext cx="3960440" cy="2970817"/>
          </a:xfrm>
          <a:prstGeom prst="rect">
            <a:avLst/>
          </a:prstGeom>
          <a:noFill/>
        </p:spPr>
      </p:pic>
      <p:pic>
        <p:nvPicPr>
          <p:cNvPr id="1028" name="Picture 4" descr="C:\Users\User\Desktop\картинки Волков\31.jpg"/>
          <p:cNvPicPr>
            <a:picLocks noChangeAspect="1" noChangeArrowheads="1"/>
          </p:cNvPicPr>
          <p:nvPr/>
        </p:nvPicPr>
        <p:blipFill>
          <a:blip r:embed="rId3" cstate="print"/>
          <a:srcRect l="48088"/>
          <a:stretch>
            <a:fillRect/>
          </a:stretch>
        </p:blipFill>
        <p:spPr bwMode="auto">
          <a:xfrm>
            <a:off x="4499992" y="3645024"/>
            <a:ext cx="4411111" cy="2984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556792"/>
            <a:ext cx="1468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 Волков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790411" cy="45101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620688"/>
            <a:ext cx="262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«Ряженые»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 Волков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68480" cy="4912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6151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Федор Григорьевич Волков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(1729-1763)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артинки Волков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502400" cy="4330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620688"/>
            <a:ext cx="3187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Первый театр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и Волков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77082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404664"/>
            <a:ext cx="4465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Маскарад в Москве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артинки Волков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99040" cy="539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29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Театр имени Ф. Волкова в Ярославле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артинки Волков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100900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332656"/>
            <a:ext cx="6899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Площадь Волкова в Ярославле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артинки Волков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188640"/>
            <a:ext cx="5201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Памятник Ф.Г.Волкову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33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Федор Григорьевич  Волков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Федор Григорьевич  Волков</dc:title>
  <dc:creator>Наташа</dc:creator>
  <cp:lastModifiedBy>Наташа</cp:lastModifiedBy>
  <cp:revision>12</cp:revision>
  <dcterms:created xsi:type="dcterms:W3CDTF">2019-11-05T11:03:15Z</dcterms:created>
  <dcterms:modified xsi:type="dcterms:W3CDTF">2019-11-05T11:41:10Z</dcterms:modified>
</cp:coreProperties>
</file>