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Валентина Владимировна Терешкова</a:t>
            </a:r>
            <a:endParaRPr lang="ru-RU" sz="6000" dirty="0">
              <a:solidFill>
                <a:schemeClr val="tx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Школа №32 имени В.В. Терешковой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958631" cy="519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Улица имени В.В Терешковой в Ярославле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651917" cy="4357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Музей «Космос»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004711" cy="5253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772816"/>
            <a:ext cx="410445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Скафандр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В.В. Терешковой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006411" cy="600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Планетарий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252968" cy="5127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1421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65" t="7675"/>
          <a:stretch>
            <a:fillRect/>
          </a:stretch>
        </p:blipFill>
        <p:spPr bwMode="auto">
          <a:xfrm>
            <a:off x="2699792" y="332656"/>
            <a:ext cx="3888432" cy="6237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Деревня Масленниково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937"/>
          <a:stretch>
            <a:fillRect/>
          </a:stretch>
        </p:blipFill>
        <p:spPr bwMode="auto">
          <a:xfrm>
            <a:off x="2339752" y="1340767"/>
            <a:ext cx="4608512" cy="5396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Родители В.В. Терешковой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628"/>
          <a:stretch>
            <a:fillRect/>
          </a:stretch>
        </p:blipFill>
        <p:spPr bwMode="auto">
          <a:xfrm>
            <a:off x="1043608" y="1844824"/>
            <a:ext cx="7251267" cy="447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02354"/>
            <a:ext cx="3888432" cy="6646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Юрий Алексеевич Гагарин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4"/>
            <a:ext cx="3960440" cy="561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75364" cy="49447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404664"/>
            <a:ext cx="5293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отряде космонавтов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«Восток – 6»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56173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4223246" cy="6367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42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Валентина Владимировна Терешкова</vt:lpstr>
      <vt:lpstr>Слайд 2</vt:lpstr>
      <vt:lpstr>Деревня Масленниково</vt:lpstr>
      <vt:lpstr>Родители В.В. Терешковой</vt:lpstr>
      <vt:lpstr>Слайд 5</vt:lpstr>
      <vt:lpstr>Юрий Алексеевич Гагарин</vt:lpstr>
      <vt:lpstr>Слайд 7</vt:lpstr>
      <vt:lpstr>«Восток – 6»</vt:lpstr>
      <vt:lpstr>Слайд 9</vt:lpstr>
      <vt:lpstr>Школа №32 имени В.В. Терешковой</vt:lpstr>
      <vt:lpstr>Улица имени В.В Терешковой в Ярославле</vt:lpstr>
      <vt:lpstr>Музей «Космос»</vt:lpstr>
      <vt:lpstr>Скафандр В.В. Терешковой</vt:lpstr>
      <vt:lpstr>Планетарий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Валентина Владимировна Терешкова</dc:title>
  <dc:creator>Наташа</dc:creator>
  <cp:lastModifiedBy>Наташа</cp:lastModifiedBy>
  <cp:revision>20</cp:revision>
  <dcterms:created xsi:type="dcterms:W3CDTF">2019-11-05T18:56:09Z</dcterms:created>
  <dcterms:modified xsi:type="dcterms:W3CDTF">2019-11-05T20:08:10Z</dcterms:modified>
</cp:coreProperties>
</file>