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1BA15-EE5B-4160-BB64-11838DC0CD9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A023-34B3-410E-B921-170595D1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ЛЕКСИЧЕСКАЯ ТЕМА: «РЫБЫ»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285992"/>
            <a:ext cx="80010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1.Предложите ребенку отгадать </a:t>
            </a:r>
            <a:r>
              <a:rPr lang="ru-RU" dirty="0" smtClean="0"/>
              <a:t>загадку  и досказать словечко (щелкая </a:t>
            </a:r>
            <a:r>
              <a:rPr lang="ru-RU" dirty="0" smtClean="0"/>
              <a:t>мышкой после каждой загадки, проверьте правильность </a:t>
            </a:r>
            <a:r>
              <a:rPr lang="ru-RU" dirty="0" smtClean="0"/>
              <a:t>ответов).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2.Поупражняйте ребенка в согласовании числительных с существительными (один </a:t>
            </a:r>
            <a:r>
              <a:rPr lang="ru-RU" dirty="0" smtClean="0"/>
              <a:t>карась, </a:t>
            </a:r>
            <a:r>
              <a:rPr lang="ru-RU" dirty="0" smtClean="0"/>
              <a:t>два </a:t>
            </a:r>
            <a:r>
              <a:rPr lang="ru-RU" dirty="0" smtClean="0"/>
              <a:t>карася </a:t>
            </a:r>
            <a:r>
              <a:rPr lang="ru-RU" dirty="0" smtClean="0"/>
              <a:t>и т.д.)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3.Предложите </a:t>
            </a:r>
            <a:r>
              <a:rPr lang="ru-RU" dirty="0" smtClean="0"/>
              <a:t>ребенку выполнить пальчиковую гимнастику  </a:t>
            </a:r>
            <a:r>
              <a:rPr lang="ru-RU" dirty="0" smtClean="0"/>
              <a:t>«ТРИ РЫБКИ».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4. Предложите ребенку определить количество слогов в названиях рыб.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5. Предложите выучить стихотворение о золотой рыбке.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024027e2c1448ac2ebf3ac96af8a0d.jpg"/>
          <p:cNvPicPr>
            <a:picLocks noChangeAspect="1"/>
          </p:cNvPicPr>
          <p:nvPr/>
        </p:nvPicPr>
        <p:blipFill>
          <a:blip r:embed="rId2"/>
          <a:srcRect r="910" b="10416"/>
          <a:stretch>
            <a:fillRect/>
          </a:stretch>
        </p:blipFill>
        <p:spPr>
          <a:xfrm>
            <a:off x="3071802" y="1785927"/>
            <a:ext cx="3500462" cy="324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Кто рыбачит на реке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С длинной удочкой в </a:t>
            </a:r>
            <a:r>
              <a:rPr lang="ru-RU" sz="2800" b="1" dirty="0" smtClean="0"/>
              <a:t>руке</a:t>
            </a:r>
            <a:r>
              <a:rPr lang="ru-RU" sz="2800" b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5357826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Ребята, помогите рыбаку узнать название рыб?</a:t>
            </a:r>
            <a:endParaRPr lang="ru-RU" sz="24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001024" y="5929330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7693"/>
            <a:ext cx="4357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Дидактическая игра «Доскажи словечко»</a:t>
            </a:r>
          </a:p>
          <a:p>
            <a:r>
              <a:rPr lang="ru-RU" i="1" dirty="0" smtClean="0"/>
              <a:t>(после каждой загадки ребенок щелкает мышкой и проверяет ответ)</a:t>
            </a:r>
          </a:p>
          <a:p>
            <a:r>
              <a:rPr lang="ru-RU" b="1" dirty="0"/>
              <a:t>Он, как дом, огромный,</a:t>
            </a:r>
          </a:p>
          <a:p>
            <a:r>
              <a:rPr lang="ru-RU" b="1" dirty="0"/>
              <a:t>Но спокойный, скромный.</a:t>
            </a:r>
          </a:p>
          <a:p>
            <a:r>
              <a:rPr lang="ru-RU" b="1" dirty="0"/>
              <a:t>В море ест и в море спит –</a:t>
            </a:r>
          </a:p>
          <a:p>
            <a:r>
              <a:rPr lang="ru-RU" b="1" dirty="0"/>
              <a:t>Так живёт на свете … </a:t>
            </a:r>
            <a:r>
              <a:rPr lang="ru-RU" b="1" i="1" dirty="0"/>
              <a:t>(кит).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*****</a:t>
            </a:r>
          </a:p>
          <a:p>
            <a:r>
              <a:rPr lang="ru-RU" b="1" dirty="0"/>
              <a:t>Настоящий он циркач –</a:t>
            </a:r>
          </a:p>
          <a:p>
            <a:r>
              <a:rPr lang="ru-RU" b="1" dirty="0"/>
              <a:t>Носом отбивает мяч.</a:t>
            </a:r>
          </a:p>
          <a:p>
            <a:r>
              <a:rPr lang="ru-RU" b="1" dirty="0"/>
              <a:t>Знает и француз и финн:</a:t>
            </a:r>
          </a:p>
          <a:p>
            <a:r>
              <a:rPr lang="ru-RU" b="1" dirty="0"/>
              <a:t>Любит поиграть … </a:t>
            </a:r>
            <a:r>
              <a:rPr lang="ru-RU" b="1" i="1" dirty="0"/>
              <a:t>(дельфин).</a:t>
            </a:r>
            <a:endParaRPr lang="ru-RU" b="1" dirty="0"/>
          </a:p>
          <a:p>
            <a:r>
              <a:rPr lang="ru-RU" b="1" dirty="0"/>
              <a:t> </a:t>
            </a:r>
          </a:p>
          <a:p>
            <a:r>
              <a:rPr lang="ru-RU" b="1" dirty="0"/>
              <a:t>*****</a:t>
            </a:r>
          </a:p>
          <a:p>
            <a:r>
              <a:rPr lang="ru-RU" b="1" dirty="0"/>
              <a:t>Эта рыба – хищник злой,</a:t>
            </a:r>
          </a:p>
          <a:p>
            <a:r>
              <a:rPr lang="ru-RU" b="1" dirty="0"/>
              <a:t>Всех проглотит с головой.</a:t>
            </a:r>
          </a:p>
          <a:p>
            <a:r>
              <a:rPr lang="ru-RU" b="1" dirty="0"/>
              <a:t>Зубы показав, зевнула</a:t>
            </a:r>
          </a:p>
          <a:p>
            <a:r>
              <a:rPr lang="ru-RU" b="1" dirty="0"/>
              <a:t>И ушла на дно … </a:t>
            </a:r>
            <a:r>
              <a:rPr lang="ru-RU" b="1" i="1" dirty="0"/>
              <a:t>(акула).</a:t>
            </a:r>
            <a:endParaRPr lang="ru-RU" b="1" dirty="0"/>
          </a:p>
          <a:p>
            <a:r>
              <a:rPr lang="ru-RU" b="1" i="1" dirty="0"/>
              <a:t> </a:t>
            </a:r>
            <a:endParaRPr lang="ru-RU" b="1" dirty="0"/>
          </a:p>
          <a:p>
            <a:r>
              <a:rPr lang="ru-RU" b="1" dirty="0"/>
              <a:t>*****</a:t>
            </a:r>
          </a:p>
          <a:p>
            <a:r>
              <a:rPr lang="ru-RU" b="1" dirty="0"/>
              <a:t>Спит, свернувшись колесом,</a:t>
            </a:r>
          </a:p>
          <a:p>
            <a:r>
              <a:rPr lang="ru-RU" b="1" dirty="0"/>
              <a:t>Под корягой, в речке </a:t>
            </a:r>
            <a:r>
              <a:rPr lang="ru-RU" b="1" i="1" dirty="0"/>
              <a:t>…(сом).</a:t>
            </a:r>
            <a:endParaRPr lang="ru-RU" b="1" dirty="0"/>
          </a:p>
          <a:p>
            <a:r>
              <a:rPr lang="ru-RU" dirty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whale-clip-art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0552" y="1"/>
            <a:ext cx="3194819" cy="1643050"/>
          </a:xfrm>
          <a:prstGeom prst="rect">
            <a:avLst/>
          </a:prstGeom>
        </p:spPr>
      </p:pic>
      <p:pic>
        <p:nvPicPr>
          <p:cNvPr id="4" name="Рисунок 3" descr="f13158ba4f75f85a0aba9942fa3e9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785926"/>
            <a:ext cx="3143272" cy="1711337"/>
          </a:xfrm>
          <a:prstGeom prst="rect">
            <a:avLst/>
          </a:prstGeom>
        </p:spPr>
      </p:pic>
      <p:pic>
        <p:nvPicPr>
          <p:cNvPr id="5" name="Рисунок 4" descr="10203518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429000"/>
            <a:ext cx="2970221" cy="1796984"/>
          </a:xfrm>
          <a:prstGeom prst="rect">
            <a:avLst/>
          </a:prstGeom>
        </p:spPr>
      </p:pic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357786" y="5000636"/>
            <a:ext cx="3786214" cy="1508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Ребята, отгадайте, какая рыбка на крючке у рыбака.</a:t>
            </a:r>
          </a:p>
          <a:p>
            <a:pPr algn="ctr"/>
            <a:r>
              <a:rPr lang="ru-RU" b="1" dirty="0" smtClean="0"/>
              <a:t>На </a:t>
            </a:r>
            <a:r>
              <a:rPr lang="ru-RU" b="1" dirty="0"/>
              <a:t>рыбалку мы ходили,</a:t>
            </a:r>
            <a:br>
              <a:rPr lang="ru-RU" b="1" dirty="0"/>
            </a:br>
            <a:r>
              <a:rPr lang="ru-RU" b="1" dirty="0"/>
              <a:t>Рыбу дружно все удили.</a:t>
            </a:r>
            <a:br>
              <a:rPr lang="ru-RU" b="1" dirty="0"/>
            </a:br>
            <a:r>
              <a:rPr lang="ru-RU" b="1" dirty="0"/>
              <a:t>Свой рассказ ты как не крась,</a:t>
            </a:r>
            <a:br>
              <a:rPr lang="ru-RU" b="1" dirty="0"/>
            </a:br>
            <a:r>
              <a:rPr lang="ru-RU" b="1" dirty="0"/>
              <a:t>Но ловился лишь … </a:t>
            </a:r>
            <a:r>
              <a:rPr lang="ru-RU" b="1" dirty="0" smtClean="0"/>
              <a:t>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Помогите ему сосчитать свой улов от 1 до 10: один карась, два карася и т.д.</a:t>
            </a:r>
          </a:p>
          <a:p>
            <a:pPr algn="ctr"/>
            <a:endParaRPr lang="ru-RU" b="1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5" name="Рисунок 4" descr="170017.q450qo.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00307"/>
            <a:ext cx="4857784" cy="2683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1     2     3     4    5    6      7      8     9     10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8604"/>
            <a:ext cx="46434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/>
              <a:t>Пальчиковая гимнастика «Рыбки»</a:t>
            </a:r>
            <a:endParaRPr lang="ru-RU" sz="1600" u="sng" dirty="0"/>
          </a:p>
          <a:p>
            <a:pPr algn="ctr"/>
            <a:r>
              <a:rPr lang="ru-RU" sz="1600" b="1" dirty="0"/>
              <a:t>Три маленьких рыбки   </a:t>
            </a:r>
            <a:endParaRPr lang="ru-RU" sz="1600" dirty="0"/>
          </a:p>
          <a:p>
            <a:pPr algn="ctr"/>
            <a:r>
              <a:rPr lang="ru-RU" sz="1600" b="1" dirty="0"/>
              <a:t> Играли в реке,</a:t>
            </a:r>
            <a:endParaRPr lang="ru-RU" sz="1600" dirty="0"/>
          </a:p>
          <a:p>
            <a:pPr algn="ctr"/>
            <a:r>
              <a:rPr lang="ru-RU" sz="1600" i="1" dirty="0"/>
              <a:t> (  Руки волнообразно плывут друг навстречу другу)</a:t>
            </a:r>
            <a:endParaRPr lang="ru-RU" sz="1600" dirty="0"/>
          </a:p>
          <a:p>
            <a:pPr algn="ctr"/>
            <a:r>
              <a:rPr lang="ru-RU" sz="1600" b="1" dirty="0"/>
              <a:t>Лежало большое            </a:t>
            </a:r>
            <a:endParaRPr lang="ru-RU" sz="1600" dirty="0"/>
          </a:p>
          <a:p>
            <a:pPr algn="ctr"/>
            <a:r>
              <a:rPr lang="ru-RU" sz="1600" b="1" dirty="0"/>
              <a:t>Бревно на песке,      </a:t>
            </a:r>
            <a:endParaRPr lang="ru-RU" sz="1600" dirty="0"/>
          </a:p>
          <a:p>
            <a:pPr algn="ctr"/>
            <a:r>
              <a:rPr lang="ru-RU" sz="1600" dirty="0"/>
              <a:t> </a:t>
            </a:r>
            <a:r>
              <a:rPr lang="ru-RU" sz="1600" i="1" dirty="0"/>
              <a:t>( Руки прижаты друг к другу; переворачиваем их с боку на бок)</a:t>
            </a:r>
            <a:endParaRPr lang="ru-RU" sz="1600" dirty="0"/>
          </a:p>
          <a:p>
            <a:pPr algn="ctr"/>
            <a:r>
              <a:rPr lang="ru-RU" sz="1600" b="1" dirty="0"/>
              <a:t> И рыбка сказала:  </a:t>
            </a:r>
            <a:endParaRPr lang="ru-RU" sz="1600" dirty="0"/>
          </a:p>
          <a:p>
            <a:pPr algn="ctr"/>
            <a:r>
              <a:rPr lang="ru-RU" sz="1600" b="1" dirty="0"/>
              <a:t>“Нырять здесь легко!”</a:t>
            </a:r>
            <a:endParaRPr lang="ru-RU" sz="1600" dirty="0"/>
          </a:p>
          <a:p>
            <a:pPr algn="ctr"/>
            <a:r>
              <a:rPr lang="ru-RU" sz="1600" i="1" dirty="0"/>
              <a:t>(Ладони сомкнуты, чуть округлены. Выполняются ими "ныряющее" движение)</a:t>
            </a:r>
            <a:endParaRPr lang="ru-RU" sz="1600" dirty="0"/>
          </a:p>
          <a:p>
            <a:pPr algn="ctr"/>
            <a:r>
              <a:rPr lang="ru-RU" sz="1600" b="1" dirty="0"/>
              <a:t> Вторая сказала:                 </a:t>
            </a:r>
            <a:endParaRPr lang="ru-RU" sz="1600" dirty="0"/>
          </a:p>
          <a:p>
            <a:pPr algn="ctr"/>
            <a:r>
              <a:rPr lang="ru-RU" sz="1600" b="1" dirty="0"/>
              <a:t>“Ведь здесь глубоко”</a:t>
            </a:r>
            <a:endParaRPr lang="ru-RU" sz="1600" dirty="0"/>
          </a:p>
          <a:p>
            <a:pPr algn="ctr"/>
            <a:r>
              <a:rPr lang="ru-RU" sz="1600" i="1" dirty="0"/>
              <a:t>(  грозить пальчиком)</a:t>
            </a:r>
            <a:endParaRPr lang="ru-RU" sz="1600" dirty="0"/>
          </a:p>
          <a:p>
            <a:pPr algn="ctr"/>
            <a:r>
              <a:rPr lang="ru-RU" sz="1600" b="1" dirty="0"/>
              <a:t>А третья сказала:     </a:t>
            </a:r>
            <a:endParaRPr lang="ru-RU" sz="1600" dirty="0"/>
          </a:p>
          <a:p>
            <a:pPr algn="ctr"/>
            <a:r>
              <a:rPr lang="ru-RU" sz="1600" b="1" dirty="0"/>
              <a:t> “Здесь крокодил!</a:t>
            </a:r>
            <a:endParaRPr lang="ru-RU" sz="1600" dirty="0"/>
          </a:p>
          <a:p>
            <a:pPr algn="ctr"/>
            <a:r>
              <a:rPr lang="ru-RU" sz="1600" b="1" dirty="0"/>
              <a:t>Плывите скорей,</a:t>
            </a:r>
            <a:endParaRPr lang="ru-RU" sz="1600" dirty="0"/>
          </a:p>
          <a:p>
            <a:pPr algn="ctr"/>
            <a:r>
              <a:rPr lang="ru-RU" sz="1600" i="1" dirty="0"/>
              <a:t>(Запястья соединены; ладони раскрываются и соединяются )</a:t>
            </a:r>
            <a:endParaRPr lang="ru-RU" sz="1600" dirty="0"/>
          </a:p>
          <a:p>
            <a:pPr algn="ctr"/>
            <a:r>
              <a:rPr lang="ru-RU" sz="1600" b="1" dirty="0"/>
              <a:t>Чтобы не проглотил!”      </a:t>
            </a:r>
            <a:endParaRPr lang="ru-RU" sz="1600" dirty="0"/>
          </a:p>
          <a:p>
            <a:pPr algn="ctr"/>
            <a:r>
              <a:rPr lang="ru-RU" sz="1600" i="1" dirty="0"/>
              <a:t>  ( Спрятать руки за спину)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Ребята, а теперь  предлагаю вам стать рыбаками. Разложите рыбок по ведеркам: если в названии рыбы один слог – в синее ведро, если два – в красное. </a:t>
            </a:r>
            <a:endParaRPr lang="ru-RU" b="1" dirty="0"/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046140" cy="1568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2858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. СОМ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128586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ЩУКА</a:t>
            </a:r>
            <a:endParaRPr lang="ru-RU" dirty="0"/>
          </a:p>
        </p:txBody>
      </p:sp>
      <p:pic>
        <p:nvPicPr>
          <p:cNvPr id="7" name="Рисунок 6" descr="1916_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714488"/>
            <a:ext cx="2071702" cy="159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6578" y="14287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ЛЕЩ</a:t>
            </a:r>
            <a:endParaRPr lang="ru-RU" dirty="0"/>
          </a:p>
        </p:txBody>
      </p:sp>
      <p:pic>
        <p:nvPicPr>
          <p:cNvPr id="9" name="Рисунок 8" descr="sinec-animal-reader.ru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714488"/>
            <a:ext cx="2431832" cy="1461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378619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 ОКУНЬ</a:t>
            </a:r>
            <a:endParaRPr lang="ru-RU" dirty="0"/>
          </a:p>
        </p:txBody>
      </p:sp>
      <p:pic>
        <p:nvPicPr>
          <p:cNvPr id="11" name="Рисунок 10" descr="1401380611_lovlya-okunya-v-apre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71868" y="4429132"/>
            <a:ext cx="2143140" cy="1972372"/>
          </a:xfrm>
          <a:prstGeom prst="rect">
            <a:avLst/>
          </a:prstGeom>
        </p:spPr>
      </p:pic>
      <p:pic>
        <p:nvPicPr>
          <p:cNvPr id="12" name="Рисунок 11" descr="vedro_prozr_10l_milix_kr.jpg"/>
          <p:cNvPicPr>
            <a:picLocks noChangeAspect="1"/>
          </p:cNvPicPr>
          <p:nvPr/>
        </p:nvPicPr>
        <p:blipFill>
          <a:blip r:embed="rId6" cstate="print"/>
          <a:srcRect l="13158" t="3518"/>
          <a:stretch>
            <a:fillRect/>
          </a:stretch>
        </p:blipFill>
        <p:spPr>
          <a:xfrm>
            <a:off x="6500826" y="4500570"/>
            <a:ext cx="2357422" cy="1959036"/>
          </a:xfrm>
          <a:prstGeom prst="rect">
            <a:avLst/>
          </a:prstGeom>
        </p:spPr>
      </p:pic>
      <p:pic>
        <p:nvPicPr>
          <p:cNvPr id="13" name="Рисунок 12" descr="item_image106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643426"/>
            <a:ext cx="2286016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0.11442 L -0.02049 0.34512 " pathEditMode="fixed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30929E-6 L 0.21268 0.24109 " pathEditMode="fixed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48451E-7 L -0.55121 0.28317 " pathEditMode="fixed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0546E-6 L 0.19688 0.09431 " pathEditMode="fixed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46434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Рубрика: « Учим вместе с мамой»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У </a:t>
            </a:r>
            <a:r>
              <a:rPr lang="ru-RU" sz="2400" b="1" dirty="0"/>
              <a:t>меня в аквариуме</a:t>
            </a:r>
          </a:p>
          <a:p>
            <a:pPr algn="ctr"/>
            <a:r>
              <a:rPr lang="ru-RU" sz="2400" b="1" dirty="0"/>
              <a:t>Золотая рыбка,</a:t>
            </a:r>
          </a:p>
          <a:p>
            <a:pPr algn="ctr"/>
            <a:r>
              <a:rPr lang="ru-RU" sz="2400" b="1" dirty="0"/>
              <a:t>Я смотрю на рыбку,</a:t>
            </a:r>
          </a:p>
          <a:p>
            <a:pPr algn="ctr"/>
            <a:r>
              <a:rPr lang="ru-RU" sz="2400" b="1" dirty="0"/>
              <a:t>Говорю с улыбкой:</a:t>
            </a:r>
          </a:p>
          <a:p>
            <a:pPr algn="ctr"/>
            <a:r>
              <a:rPr lang="ru-RU" sz="2400" b="1" dirty="0"/>
              <a:t>«Может, ты – волшебная,</a:t>
            </a:r>
          </a:p>
          <a:p>
            <a:pPr algn="ctr"/>
            <a:r>
              <a:rPr lang="ru-RU" sz="2400" b="1" dirty="0"/>
              <a:t>Может, не простая,</a:t>
            </a:r>
          </a:p>
          <a:p>
            <a:pPr algn="ctr"/>
            <a:r>
              <a:rPr lang="ru-RU" sz="2400" b="1" dirty="0"/>
              <a:t>Раз зовут тебя все люди</a:t>
            </a:r>
          </a:p>
          <a:p>
            <a:pPr algn="ctr"/>
            <a:r>
              <a:rPr lang="ru-RU" sz="2400" b="1" dirty="0"/>
              <a:t>Рыбка золотая?»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Хвостиком </a:t>
            </a:r>
            <a:r>
              <a:rPr lang="ru-RU" sz="2400" b="1" dirty="0"/>
              <a:t>колышет,</a:t>
            </a:r>
          </a:p>
          <a:p>
            <a:pPr algn="ctr"/>
            <a:r>
              <a:rPr lang="ru-RU" sz="2400" b="1" dirty="0"/>
              <a:t>Смотрит не мигая,</a:t>
            </a:r>
          </a:p>
          <a:p>
            <a:pPr algn="ctr"/>
            <a:r>
              <a:rPr lang="ru-RU" sz="2400" b="1" dirty="0"/>
              <a:t>Ничего не отвечает</a:t>
            </a:r>
          </a:p>
          <a:p>
            <a:pPr algn="ctr"/>
            <a:r>
              <a:rPr lang="ru-RU" sz="2400" b="1" dirty="0"/>
              <a:t>Рыбка золотая.</a:t>
            </a:r>
          </a:p>
          <a:p>
            <a:endParaRPr lang="ru-RU" dirty="0"/>
          </a:p>
        </p:txBody>
      </p:sp>
      <p:pic>
        <p:nvPicPr>
          <p:cNvPr id="4" name="Рисунок 3" descr="liza_HiRes_depositphotos.com_Fotodom.ru_HiRes_depositphotos.com_Fotod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143248"/>
            <a:ext cx="385714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260</Words>
  <Application>Microsoft Office PowerPoint</Application>
  <PresentationFormat>Экран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14</cp:revision>
  <dcterms:created xsi:type="dcterms:W3CDTF">2020-04-15T15:13:45Z</dcterms:created>
  <dcterms:modified xsi:type="dcterms:W3CDTF">2020-04-16T20:52:14Z</dcterms:modified>
</cp:coreProperties>
</file>