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0F2B-5EF7-4AC7-9969-E63780FA40A8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10B1-855B-4630-A9DB-B451B72C3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28662" y="1916832"/>
            <a:ext cx="70009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1. Предложите ребенку отгадать загадки. Щелкая мышкой после каждой загадки, проверьте правильность ответов.</a:t>
            </a:r>
          </a:p>
          <a:p>
            <a:pPr algn="just"/>
            <a:r>
              <a:rPr lang="ru-RU" sz="2400" dirty="0" smtClean="0"/>
              <a:t>2. Вспомните первого космонавта – Юрия Алексеевича Гагарина.</a:t>
            </a:r>
          </a:p>
          <a:p>
            <a:pPr algn="just"/>
            <a:r>
              <a:rPr lang="ru-RU" sz="2400" dirty="0" smtClean="0"/>
              <a:t>3. Выполните вместе с ребенком космическую зарядку.</a:t>
            </a:r>
          </a:p>
          <a:p>
            <a:pPr algn="just"/>
            <a:r>
              <a:rPr lang="ru-RU" sz="2400" dirty="0" smtClean="0"/>
              <a:t>4. Назовите планеты солнечной системы.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714356"/>
            <a:ext cx="73581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ЛЕКСИЧЕСКАЯ ТЕМА: «КОСМОС»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428868"/>
            <a:ext cx="4143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 Луны не может птица </a:t>
            </a:r>
            <a:endParaRPr lang="ru-RU" dirty="0" smtClean="0"/>
          </a:p>
          <a:p>
            <a:r>
              <a:rPr lang="ru-RU" dirty="0" smtClean="0"/>
              <a:t>Долететь </a:t>
            </a:r>
            <a:r>
              <a:rPr lang="ru-RU" dirty="0"/>
              <a:t>и прилуниться,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зато умеет это </a:t>
            </a:r>
            <a:endParaRPr lang="ru-RU" dirty="0" smtClean="0"/>
          </a:p>
          <a:p>
            <a:r>
              <a:rPr lang="ru-RU" dirty="0" smtClean="0"/>
              <a:t>Делать </a:t>
            </a:r>
            <a:r>
              <a:rPr lang="ru-RU" dirty="0"/>
              <a:t>быстрая… (Ракета)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4714884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ракеты есть водитель, </a:t>
            </a:r>
            <a:endParaRPr lang="ru-RU" dirty="0" smtClean="0"/>
          </a:p>
          <a:p>
            <a:r>
              <a:rPr lang="ru-RU" dirty="0" smtClean="0"/>
              <a:t>Невесомости </a:t>
            </a:r>
            <a:r>
              <a:rPr lang="ru-RU" dirty="0"/>
              <a:t>любитель. </a:t>
            </a:r>
            <a:endParaRPr lang="ru-RU" dirty="0" smtClean="0"/>
          </a:p>
          <a:p>
            <a:r>
              <a:rPr lang="ru-RU" dirty="0" smtClean="0"/>
              <a:t>По-английски</a:t>
            </a:r>
            <a:r>
              <a:rPr lang="ru-RU" dirty="0"/>
              <a:t>: «астронавт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 </a:t>
            </a:r>
            <a:r>
              <a:rPr lang="ru-RU" dirty="0"/>
              <a:t>А по-русски … (Космонавт)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642918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Океан бездонный, океан бескрайний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Безвоздушный, темный и необычайный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 нем живут вселенные, звезды и кометы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Есть и обитаемые, может быть, планеты. (Космос)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s1200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7697" y="642919"/>
            <a:ext cx="2499112" cy="1561945"/>
          </a:xfrm>
          <a:prstGeom prst="rect">
            <a:avLst/>
          </a:prstGeom>
        </p:spPr>
      </p:pic>
      <p:pic>
        <p:nvPicPr>
          <p:cNvPr id="8" name="Рисунок 7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571744"/>
            <a:ext cx="2000264" cy="2000264"/>
          </a:xfrm>
          <a:prstGeom prst="rect">
            <a:avLst/>
          </a:prstGeom>
        </p:spPr>
      </p:pic>
      <p:pic>
        <p:nvPicPr>
          <p:cNvPr id="9" name="Рисунок 8" descr="img_5710ae2f63e6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388" y="3357562"/>
            <a:ext cx="2209787" cy="3125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571612"/>
            <a:ext cx="35004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dirty="0"/>
              <a:t>Самый первый в Космосе </a:t>
            </a:r>
          </a:p>
          <a:p>
            <a:pPr fontAlgn="base"/>
            <a:r>
              <a:rPr lang="ru-RU" sz="2000" dirty="0"/>
              <a:t>Летел с огромной скоростью </a:t>
            </a:r>
          </a:p>
          <a:p>
            <a:pPr fontAlgn="base"/>
            <a:r>
              <a:rPr lang="ru-RU" sz="2000" dirty="0"/>
              <a:t>Отважный русский парень </a:t>
            </a:r>
          </a:p>
          <a:p>
            <a:pPr fontAlgn="base"/>
            <a:r>
              <a:rPr lang="ru-RU" sz="2000" dirty="0"/>
              <a:t>Наш космонавт …. Гагарин</a:t>
            </a:r>
          </a:p>
          <a:p>
            <a:endParaRPr lang="ru-RU" dirty="0"/>
          </a:p>
        </p:txBody>
      </p:sp>
      <p:pic>
        <p:nvPicPr>
          <p:cNvPr id="3" name="Рисунок 2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571480"/>
            <a:ext cx="4805892" cy="40237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4643446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12 апреля 1961 г. на Байконуре произошел старт корабля Восток, на борту которого был Юрий Гагарин. Полет длился всего 108 минут, за которые Гагарин успел облететь вокруг земли.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643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Как вы думаете, ребята, каким должен быть космонавт? </a:t>
            </a:r>
            <a:br>
              <a:rPr lang="ru-RU" sz="1400" dirty="0" smtClean="0"/>
            </a:br>
            <a:r>
              <a:rPr lang="ru-RU" sz="1400" dirty="0" smtClean="0"/>
              <a:t>Космонавт должен быть смелым, решительным, собранным. И здоровье у него должно быть очень крепкое: ведь во время взлета и приземления он испытывает сильнейшие перегрузки.</a:t>
            </a:r>
            <a:br>
              <a:rPr lang="ru-RU" sz="1400" dirty="0" smtClean="0"/>
            </a:br>
            <a:r>
              <a:rPr lang="ru-RU" sz="1400" dirty="0" smtClean="0"/>
              <a:t>Вы хотите быть здоровыми, как космонавты? Значит, будем выполнять космическую зарядку. Все готовы?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1857364"/>
            <a:ext cx="678661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в ракету сели смело, </a:t>
            </a:r>
            <a:r>
              <a:rPr lang="ru-RU" b="1" dirty="0" smtClean="0"/>
              <a:t>(сели на корточки)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Шлем на голову надели. </a:t>
            </a:r>
            <a:r>
              <a:rPr lang="ru-RU" b="1" dirty="0" smtClean="0"/>
              <a:t>(сомкнули руки над головой)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Пуск! И в космос мы летим! </a:t>
            </a:r>
            <a:r>
              <a:rPr lang="ru-RU" b="1" dirty="0" smtClean="0"/>
              <a:t>(встали, тянемся вверх)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невесомости парим. </a:t>
            </a:r>
            <a:r>
              <a:rPr lang="ru-RU" b="1" dirty="0" smtClean="0"/>
              <a:t>(руки в стороны, круговые движения тела)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Путь наметили к планете. </a:t>
            </a:r>
            <a:r>
              <a:rPr lang="ru-RU" b="1" dirty="0" smtClean="0"/>
              <a:t>(вытянули руки вперед)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Помахали вслед комете. </a:t>
            </a:r>
            <a:r>
              <a:rPr lang="ru-RU" b="1" dirty="0" smtClean="0"/>
              <a:t>(машем руками над головой)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Посмотрели в телескоп. </a:t>
            </a:r>
            <a:r>
              <a:rPr lang="ru-RU" b="1" dirty="0" smtClean="0"/>
              <a:t>(сделали бинокль из кулачков и посмотрели в него)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Надавили кнопку стоп. </a:t>
            </a:r>
            <a:r>
              <a:rPr lang="ru-RU" b="1" dirty="0" smtClean="0"/>
              <a:t>(хлопнули в ладоши)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Развернули мы ракету! </a:t>
            </a:r>
            <a:r>
              <a:rPr lang="ru-RU" b="1" dirty="0" smtClean="0"/>
              <a:t>(повернуться в другую сторону)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продолжили полет. </a:t>
            </a:r>
            <a:r>
              <a:rPr lang="ru-RU" b="1" dirty="0" smtClean="0"/>
              <a:t>(руки в стороны, покачиваемся)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Космос нас с собой зовет! </a:t>
            </a:r>
            <a:r>
              <a:rPr lang="ru-RU" b="1" dirty="0" smtClean="0"/>
              <a:t>(помахали руками).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57148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Ребята, а как называется планета, на которой мы  живем? </a:t>
            </a:r>
            <a:endParaRPr lang="ru-RU" dirty="0"/>
          </a:p>
        </p:txBody>
      </p:sp>
      <p:pic>
        <p:nvPicPr>
          <p:cNvPr id="6" name="Рисунок 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142984"/>
            <a:ext cx="2928958" cy="29289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4429132"/>
            <a:ext cx="8358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Земля имеет форму шара, является третьей планетой от Солнца и пятой по размеру среди других планет системы. Земля является единственной планетой в солнечной системе, где возможна жизнь. Планета покрыта растительностью, океанами и морями. Земля содержит горные массивы, множество островов, континенты, ледники и пустыни.  В ней преобладают голубые и белые цвета, тогда как другие планеты отличаются оранжевыми, красными и более тусклыми цветами.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1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Давайте вспомним остальные планеты солнечной системы, а поможет нам звездочет</a:t>
            </a:r>
            <a:endParaRPr lang="ru-RU" sz="2400" dirty="0"/>
          </a:p>
        </p:txBody>
      </p:sp>
      <p:pic>
        <p:nvPicPr>
          <p:cNvPr id="5" name="Рисунок 4" descr="screen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9" y="1571612"/>
            <a:ext cx="6643733" cy="498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291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Ира</cp:lastModifiedBy>
  <cp:revision>27</cp:revision>
  <dcterms:created xsi:type="dcterms:W3CDTF">2020-04-07T13:05:07Z</dcterms:created>
  <dcterms:modified xsi:type="dcterms:W3CDTF">2022-10-23T17:10:00Z</dcterms:modified>
</cp:coreProperties>
</file>