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9" r:id="rId5"/>
    <p:sldId id="258" r:id="rId6"/>
    <p:sldId id="263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4295" y="1628800"/>
            <a:ext cx="799288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Родителям рекомендуется: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/>
              <a:t>Спросить у ребенка: Как называется страна, город, в котором ты живешь? Почему он так называется? Как выглядит герб нашего государства, города? Что он символизирует?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/>
              <a:t>Провести прогулку по городу. Показать основные достопримечательности города – парк, вечный огонь, памятники, музей. Показать предприятия города, рассказать об их продукции.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/>
              <a:t>Во время прогулки по городу родителям обратить внимание на общественные здания (библиотека, почта, школа, кинотеатр и т. д.), рассказать об их назначении, и о профессиях людей, работающих в этих учреждениях.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0279" y="647845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Лексическая тема: «Моя Родина, мой город»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http://images.myshared.ru/9/949925/slide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19" y="2420888"/>
            <a:ext cx="4037112" cy="31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80526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Самая главная площадь – Красная площадь. Красная значит красивая.</a:t>
            </a:r>
          </a:p>
          <a:p>
            <a:r>
              <a:rPr lang="ru-RU" b="1" dirty="0" smtClean="0"/>
              <a:t>Здесь находятся Кремль, Спасская башня, мавзолей, собор, памятник.</a:t>
            </a:r>
            <a:endParaRPr lang="ru-RU" b="1" dirty="0"/>
          </a:p>
        </p:txBody>
      </p:sp>
      <p:pic>
        <p:nvPicPr>
          <p:cNvPr id="4" name="Picture 2" descr="https://avatars.mds.yandex.net/get-pdb/472427/a20dc5b4-63e6-41a6-b685-c55b3e2041c8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61426"/>
            <a:ext cx="3744416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748966/f3ac63f9-f24e-4f28-9a5c-7a4743495094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952328" cy="443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pinimg.com/originals/da/e4/70/dae4703657abcc2753496cb9ff5c48e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r="1987" b="50000"/>
          <a:stretch/>
        </p:blipFill>
        <p:spPr bwMode="auto">
          <a:xfrm>
            <a:off x="3635896" y="2420888"/>
            <a:ext cx="4968552" cy="151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568" y="2606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Сосчитай, сколько памятников?</a:t>
            </a:r>
            <a:r>
              <a:rPr lang="ru-RU" b="1" dirty="0" smtClean="0"/>
              <a:t> (один памятник, два памятника и т.д.)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23928" y="538392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Вспомните, какие памятники есть в нашем городе Ярославле?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496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211794/7f781bb6-c78f-4120-bbf4-e17cc109bb18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4516594" cy="338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3768" y="599307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Памятник городовому в Ярославле.</a:t>
            </a:r>
          </a:p>
          <a:p>
            <a:pPr algn="ctr"/>
            <a:r>
              <a:rPr lang="ru-RU" b="1" i="1" dirty="0" smtClean="0"/>
              <a:t> Городовой – низший чин полицейской стражи.</a:t>
            </a:r>
            <a:endParaRPr lang="ru-RU" b="1" i="1" dirty="0"/>
          </a:p>
        </p:txBody>
      </p:sp>
      <p:pic>
        <p:nvPicPr>
          <p:cNvPr id="4" name="Picture 4" descr="https://avatars.mds.yandex.net/get-pdb/472427/f927ec8d-4f80-4b9c-9875-4fbefe14b798/s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5330" r="4743" b="2984"/>
          <a:stretch/>
        </p:blipFill>
        <p:spPr bwMode="auto">
          <a:xfrm>
            <a:off x="395536" y="701812"/>
            <a:ext cx="3384376" cy="375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170801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Памятник Ярославу </a:t>
            </a:r>
            <a:r>
              <a:rPr lang="ru-RU" b="1" dirty="0" smtClean="0"/>
              <a:t>Мудрому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Памятник р</a:t>
            </a:r>
            <a:r>
              <a:rPr lang="ru-RU" b="1" dirty="0" smtClean="0"/>
              <a:t>асположен </a:t>
            </a:r>
            <a:r>
              <a:rPr lang="ru-RU" b="1" dirty="0"/>
              <a:t>на площади Богоявления в центре Ярославля. Монумент воздвигнут в память основания князем города Ярославля. </a:t>
            </a:r>
          </a:p>
        </p:txBody>
      </p:sp>
    </p:spTree>
    <p:extLst>
      <p:ext uri="{BB962C8B-B14F-4D97-AF65-F5344CB8AC3E}">
        <p14:creationId xmlns:p14="http://schemas.microsoft.com/office/powerpoint/2010/main" val="40772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.pinimg.com/originals/da/e4/70/dae4703657abcc2753496cb9ff5c48e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r="1987" b="50000"/>
          <a:stretch/>
        </p:blipFill>
        <p:spPr bwMode="auto">
          <a:xfrm>
            <a:off x="3859673" y="1340768"/>
            <a:ext cx="4968552" cy="151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fondkr62.ru/server/image/min_event/KI36AOj958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r="24522"/>
          <a:stretch/>
        </p:blipFill>
        <p:spPr bwMode="auto">
          <a:xfrm>
            <a:off x="522977" y="1595520"/>
            <a:ext cx="3119755" cy="398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6240" y="3206484"/>
            <a:ext cx="53954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Назови дом?</a:t>
            </a:r>
          </a:p>
          <a:p>
            <a:r>
              <a:rPr lang="ru-RU" dirty="0" smtClean="0"/>
              <a:t>Дом </a:t>
            </a:r>
            <a:r>
              <a:rPr lang="ru-RU" dirty="0"/>
              <a:t>с одним </a:t>
            </a:r>
            <a:r>
              <a:rPr lang="ru-RU" dirty="0" smtClean="0"/>
              <a:t>этажом</a:t>
            </a:r>
            <a:r>
              <a:rPr lang="ru-RU" dirty="0"/>
              <a:t> </a:t>
            </a:r>
            <a:r>
              <a:rPr lang="ru-RU" dirty="0" smtClean="0"/>
              <a:t> – </a:t>
            </a:r>
            <a:r>
              <a:rPr lang="ru-RU" dirty="0"/>
              <a:t>какой? - одноэтажный </a:t>
            </a:r>
            <a:r>
              <a:rPr lang="ru-RU" dirty="0" smtClean="0"/>
              <a:t>дом</a:t>
            </a:r>
            <a:endParaRPr lang="ru-RU" dirty="0"/>
          </a:p>
          <a:p>
            <a:r>
              <a:rPr lang="ru-RU" dirty="0"/>
              <a:t>дом с двумя </a:t>
            </a:r>
            <a:r>
              <a:rPr lang="ru-RU" dirty="0" smtClean="0"/>
              <a:t>этажами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какой?- </a:t>
            </a:r>
            <a:r>
              <a:rPr lang="ru-RU" dirty="0" smtClean="0"/>
              <a:t>……………</a:t>
            </a:r>
          </a:p>
          <a:p>
            <a:r>
              <a:rPr lang="ru-RU" dirty="0" smtClean="0"/>
              <a:t>дом с тремя этажами – какой? - ……………</a:t>
            </a:r>
          </a:p>
          <a:p>
            <a:r>
              <a:rPr lang="ru-RU" dirty="0" smtClean="0"/>
              <a:t>дом </a:t>
            </a:r>
            <a:r>
              <a:rPr lang="ru-RU" dirty="0"/>
              <a:t>с четырьмя </a:t>
            </a:r>
            <a:r>
              <a:rPr lang="ru-RU" dirty="0" smtClean="0"/>
              <a:t>этажами</a:t>
            </a:r>
            <a:r>
              <a:rPr lang="ru-RU" dirty="0"/>
              <a:t> </a:t>
            </a:r>
            <a:r>
              <a:rPr lang="ru-RU" dirty="0" smtClean="0"/>
              <a:t>– какой? ………</a:t>
            </a:r>
          </a:p>
          <a:p>
            <a:r>
              <a:rPr lang="ru-RU" dirty="0" smtClean="0"/>
              <a:t>дом </a:t>
            </a:r>
            <a:r>
              <a:rPr lang="ru-RU" dirty="0"/>
              <a:t>с пятью </a:t>
            </a:r>
            <a:r>
              <a:rPr lang="ru-RU" dirty="0" smtClean="0"/>
              <a:t>этажами </a:t>
            </a:r>
            <a:r>
              <a:rPr lang="ru-RU" dirty="0"/>
              <a:t>– какой? - </a:t>
            </a:r>
            <a:r>
              <a:rPr lang="ru-RU" dirty="0" smtClean="0"/>
              <a:t>………………</a:t>
            </a:r>
          </a:p>
          <a:p>
            <a:r>
              <a:rPr lang="ru-RU" dirty="0" smtClean="0"/>
              <a:t>дом </a:t>
            </a:r>
            <a:r>
              <a:rPr lang="ru-RU" dirty="0"/>
              <a:t>со многими </a:t>
            </a:r>
            <a:r>
              <a:rPr lang="ru-RU" dirty="0" smtClean="0"/>
              <a:t>этажами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какой? – </a:t>
            </a:r>
            <a:r>
              <a:rPr lang="ru-RU" dirty="0" smtClean="0"/>
              <a:t>…………..</a:t>
            </a:r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9896" y="627887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Сосчитай, сколько домов?</a:t>
            </a:r>
            <a:r>
              <a:rPr lang="ru-RU" b="1" dirty="0" smtClean="0"/>
              <a:t> (один дом, два дома и т.д.)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58555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еще в нашем городе много  парков, музеев, улиц , домов.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3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02356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Появляются </a:t>
            </a:r>
            <a:r>
              <a:rPr lang="ru-RU" b="1" dirty="0"/>
              <a:t>новые дома, улицы, но ещё не имеют названий. Давай придумаем этим улицам такие названия, чтобы жители города их сразу же запомнили.</a:t>
            </a:r>
          </a:p>
          <a:p>
            <a:r>
              <a:rPr lang="ru-RU" dirty="0"/>
              <a:t>На этой улице стоит завод. Назовем </a:t>
            </a:r>
            <a:r>
              <a:rPr lang="ru-RU" dirty="0" smtClean="0"/>
              <a:t>ее? </a:t>
            </a:r>
            <a:r>
              <a:rPr lang="ru-RU" dirty="0"/>
              <a:t>(Заводская).</a:t>
            </a:r>
          </a:p>
          <a:p>
            <a:r>
              <a:rPr lang="ru-RU" dirty="0"/>
              <a:t>На этой улице много цветов. Назовем </a:t>
            </a:r>
            <a:r>
              <a:rPr lang="ru-RU" dirty="0" smtClean="0"/>
              <a:t>ее? </a:t>
            </a:r>
            <a:r>
              <a:rPr lang="ru-RU" dirty="0"/>
              <a:t>(Цветочная).</a:t>
            </a:r>
          </a:p>
          <a:p>
            <a:r>
              <a:rPr lang="ru-RU" dirty="0"/>
              <a:t>На этой улице много школ. Назовем </a:t>
            </a:r>
            <a:r>
              <a:rPr lang="ru-RU" dirty="0" smtClean="0"/>
              <a:t>ее? </a:t>
            </a:r>
            <a:r>
              <a:rPr lang="ru-RU" dirty="0"/>
              <a:t>(Школьная).</a:t>
            </a:r>
          </a:p>
          <a:p>
            <a:r>
              <a:rPr lang="ru-RU" dirty="0" smtClean="0"/>
              <a:t>На </a:t>
            </a:r>
            <a:r>
              <a:rPr lang="ru-RU" dirty="0"/>
              <a:t>этой улице много берез. Назовем </a:t>
            </a:r>
            <a:r>
              <a:rPr lang="ru-RU" dirty="0" smtClean="0"/>
              <a:t>ее?(</a:t>
            </a:r>
            <a:r>
              <a:rPr lang="ru-RU" dirty="0"/>
              <a:t>Березовая).</a:t>
            </a:r>
          </a:p>
          <a:p>
            <a:r>
              <a:rPr lang="ru-RU" dirty="0"/>
              <a:t>На этой улице много садовых деревьев. Назовем </a:t>
            </a:r>
            <a:r>
              <a:rPr lang="ru-RU" dirty="0" smtClean="0"/>
              <a:t>ее?(Садовая</a:t>
            </a:r>
            <a:r>
              <a:rPr lang="ru-RU" dirty="0"/>
              <a:t>).</a:t>
            </a:r>
          </a:p>
          <a:p>
            <a:r>
              <a:rPr lang="ru-RU" dirty="0"/>
              <a:t>На этой улице находится аптека. Назовем </a:t>
            </a:r>
            <a:r>
              <a:rPr lang="ru-RU" dirty="0" smtClean="0"/>
              <a:t>ее? </a:t>
            </a:r>
            <a:r>
              <a:rPr lang="ru-RU" dirty="0"/>
              <a:t>(Аптечная).</a:t>
            </a:r>
          </a:p>
          <a:p>
            <a:endParaRPr lang="ru-RU" dirty="0" smtClean="0"/>
          </a:p>
          <a:p>
            <a:r>
              <a:rPr lang="ru-RU" b="1" dirty="0" smtClean="0"/>
              <a:t>Вспомни название улицы, где ты живешь и улицы, где находится детский сад?</a:t>
            </a:r>
            <a:endParaRPr lang="ru-RU" b="1" dirty="0"/>
          </a:p>
        </p:txBody>
      </p:sp>
      <p:pic>
        <p:nvPicPr>
          <p:cNvPr id="7172" name="Picture 4" descr="https://avatars.mds.yandex.net/get-altay/2006845/2a0000016e2a012aef232d06b7899e7a40db/XX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5" r="8279"/>
          <a:stretch/>
        </p:blipFill>
        <p:spPr bwMode="auto">
          <a:xfrm>
            <a:off x="2411760" y="3284984"/>
            <a:ext cx="4260941" cy="257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0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48680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Назови первый звук в словах?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u="sng" dirty="0" smtClean="0"/>
              <a:t>Улица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u="sng" dirty="0" smtClean="0"/>
              <a:t> Дом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u="sng" dirty="0" smtClean="0"/>
              <a:t> Памятник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u="sng" dirty="0" smtClean="0"/>
              <a:t> Флаг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u="sng" dirty="0" smtClean="0"/>
              <a:t>Город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u="sng" dirty="0" smtClean="0"/>
              <a:t>Москва</a:t>
            </a:r>
          </a:p>
          <a:p>
            <a:r>
              <a:rPr lang="ru-RU" sz="2000" b="1" u="sng" dirty="0" smtClean="0"/>
              <a:t>Москва – сердце России </a:t>
            </a:r>
            <a:r>
              <a:rPr lang="ru-RU" sz="2000" i="1" dirty="0" smtClean="0"/>
              <a:t>(выполните в своих тетрадях графический диктант «Сердце»)</a:t>
            </a:r>
          </a:p>
        </p:txBody>
      </p:sp>
      <p:pic>
        <p:nvPicPr>
          <p:cNvPr id="10242" name="Picture 2" descr="https://avatars.mds.yandex.net/get-pdb/2799940/c808046c-ee46-4906-9b15-0eaf9e35c7aa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4544" r="-1" b="6868"/>
          <a:stretch/>
        </p:blipFill>
        <p:spPr bwMode="auto">
          <a:xfrm>
            <a:off x="2816942" y="3539612"/>
            <a:ext cx="5574930" cy="25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325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Ира</cp:lastModifiedBy>
  <cp:revision>14</cp:revision>
  <dcterms:created xsi:type="dcterms:W3CDTF">2020-04-25T17:55:02Z</dcterms:created>
  <dcterms:modified xsi:type="dcterms:W3CDTF">2020-04-26T18:21:21Z</dcterms:modified>
</cp:coreProperties>
</file>